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svg" ContentType="image/svg+xml"/>
  <Default Extension="undefined" ContentType="hyperlink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<Relationships xmlns="http://schemas.openxmlformats.org/package/2006/relationships">  <Relationship Id="rId1" Type="http://schemas.openxmlformats.org/officeDocument/2006/relationships/extended-properties" Target="docProps/app.xml"/>  <Relationship Id="rId2" Type="http://schemas.openxmlformats.org/package/2006/relationships/metadata/core-properties" Target="docProps/core.xml"/>  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notesMasterIdLst>
    <p:notesMasterId r:id="rId17"/>
  </p:notesMasterIdLst>
  <p:sldSz cx="12192000" cy="6858000" type="custom"/>
  <p:notesSz cx="6858000" cy="12192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13"/>
  </p:normalViewPr>
  <p:slideViewPr>
    <p:cSldViewPr snapToGrid="0" snapToObjects="1">
      <p:cViewPr varScale="1">
        <p:scale>
          <a:sx n="119" d="100"/>
          <a:sy n="119" d="100"/>
        </p:scale>
        <p:origin x="3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<Relationships xmlns="http://schemas.openxmlformats.org/package/2006/relationships">  <Relationship Id="rId1" Target="slideMasters/slideMaster1.xml" Type="http://schemas.openxmlformats.org/officeDocument/2006/relationships/slideMaster"/>  <Relationship Id="rId2" Target="slides/slide1.xml" Type="http://schemas.openxmlformats.org/officeDocument/2006/relationships/slide"/>  <Relationship Id="rId3" Target="slides/slide2.xml" Type="http://schemas.openxmlformats.org/officeDocument/2006/relationships/slide"/>  <Relationship Id="rId4" Target="slides/slide3.xml" Type="http://schemas.openxmlformats.org/officeDocument/2006/relationships/slide"/>  <Relationship Id="rId5" Target="slides/slide4.xml" Type="http://schemas.openxmlformats.org/officeDocument/2006/relationships/slide"/>  <Relationship Id="rId6" Target="slides/slide5.xml" Type="http://schemas.openxmlformats.org/officeDocument/2006/relationships/slide"/>  <Relationship Id="rId7" Target="slides/slide6.xml" Type="http://schemas.openxmlformats.org/officeDocument/2006/relationships/slide"/>  <Relationship Id="rId8" Target="slides/slide7.xml" Type="http://schemas.openxmlformats.org/officeDocument/2006/relationships/slide"/>  <Relationship Id="rId9" Target="slides/slide8.xml" Type="http://schemas.openxmlformats.org/officeDocument/2006/relationships/slide"/>  <Relationship Id="rId10" Target="slides/slide9.xml" Type="http://schemas.openxmlformats.org/officeDocument/2006/relationships/slide"/>  <Relationship Id="rId11" Target="slides/slide10.xml" Type="http://schemas.openxmlformats.org/officeDocument/2006/relationships/slide"/>  <Relationship Id="rId12" Target="slides/slide11.xml" Type="http://schemas.openxmlformats.org/officeDocument/2006/relationships/slide"/>  <Relationship Id="rId13" Type="http://schemas.openxmlformats.org/officeDocument/2006/relationships/presProps" Target="presProps.xml"/>  <Relationship Id="rId14" Type="http://schemas.openxmlformats.org/officeDocument/2006/relationships/viewProps" Target="viewProps.xml"/>  <Relationship Id="rId15" Type="http://schemas.openxmlformats.org/officeDocument/2006/relationships/theme" Target="theme/theme1.xml"/>  <Relationship Id="rId16" Type="http://schemas.openxmlformats.org/officeDocument/2006/relationships/tableStyles" Target="tableStyles.xml"/>  <Relationship Id="rId17" Type="http://schemas.openxmlformats.org/officeDocument/2006/relationships/notesMaster" Target="notesMasters/notesMaster1.xml"/></Relationships>
</file>

<file path=ppt/notesMasters/_rels/notesMaster1.xml.rels><?xml version="1.0" encoding="UTF-8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 smtClean="0"/>
              <a:t>6/20/18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/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arget="../slideLayouts/slideLayout1.xml" Type="http://schemas.openxmlformats.org/officeDocument/2006/relationships/slideLayout"/><Relationship Id="rId2" Target="../theme/theme1.xml" Type="http://schemas.openxmlformats.org/officeDocument/2006/relationships/theme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/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arget="../media/image1.png" Type="http://schemas.openxmlformats.org/officeDocument/2006/relationships/image"/><Relationship Id="rId2" Target="../media/image2.svg" Type="http://schemas.openxmlformats.org/officeDocument/2006/relationships/image"/><Relationship Id="rId3" Target="../media/image3.png" Type="http://schemas.openxmlformats.org/officeDocument/2006/relationships/image"/><Relationship Id="rId4" Target="../slideLayouts/slideLayout1.xml" Type="http://schemas.openxmlformats.org/officeDocument/2006/relationships/slideLayout"/><Relationship Id="rId5" Target="../notesSlides/notesSlide1.xml" Type="http://schemas.openxmlformats.org/officeDocument/2006/relationships/notesSlide"/></Relationships>
</file>

<file path=ppt/slides/_rels/slide10.xml.rels><?xml version="1.0" encoding="UTF-8" standalone="yes"?><Relationships xmlns="http://schemas.openxmlformats.org/package/2006/relationships"><Relationship Id="rId1" Target="../media/image49.png" Type="http://schemas.openxmlformats.org/officeDocument/2006/relationships/image"/><Relationship Id="rId2" Target="../media/image50.svg" Type="http://schemas.openxmlformats.org/officeDocument/2006/relationships/image"/><Relationship Id="rId3" Target="../media/image51.png" Type="http://schemas.openxmlformats.org/officeDocument/2006/relationships/image"/><Relationship Id="rId4" Target="../media/image52.png" Type="http://schemas.openxmlformats.org/officeDocument/2006/relationships/image"/><Relationship Id="rId5" Target="../media/image53.png" Type="http://schemas.openxmlformats.org/officeDocument/2006/relationships/image"/><Relationship Id="rId6" Target="../media/image54.svg" Type="http://schemas.openxmlformats.org/officeDocument/2006/relationships/image"/><Relationship Id="rId7" Target="../media/image55.png" Type="http://schemas.openxmlformats.org/officeDocument/2006/relationships/image"/><Relationship Id="rId8" Target="../media/image56.png" Type="http://schemas.openxmlformats.org/officeDocument/2006/relationships/image"/><Relationship Id="rId9" Target="../media/image57.png" Type="http://schemas.openxmlformats.org/officeDocument/2006/relationships/image"/><Relationship Id="rId10" Target="../media/image58.svg" Type="http://schemas.openxmlformats.org/officeDocument/2006/relationships/image"/><Relationship Id="rId11" Target="../media/image59.png" Type="http://schemas.openxmlformats.org/officeDocument/2006/relationships/image"/><Relationship Id="rId12" Target="../media/image60.png" Type="http://schemas.openxmlformats.org/officeDocument/2006/relationships/image"/><Relationship Id="rId13" Target="../media/image61.png" Type="http://schemas.openxmlformats.org/officeDocument/2006/relationships/image"/><Relationship Id="rId14" Target="../media/image62.svg" Type="http://schemas.openxmlformats.org/officeDocument/2006/relationships/image"/><Relationship Id="rId15" Target="../media/image63.png" Type="http://schemas.openxmlformats.org/officeDocument/2006/relationships/image"/><Relationship Id="rId16" Target="../media/image64.png" Type="http://schemas.openxmlformats.org/officeDocument/2006/relationships/image"/><Relationship Id="rId17" Target="../media/image65.png" Type="http://schemas.openxmlformats.org/officeDocument/2006/relationships/image"/><Relationship Id="rId18" Target="../media/image66.svg" Type="http://schemas.openxmlformats.org/officeDocument/2006/relationships/image"/><Relationship Id="rId19" Target="../slideLayouts/slideLayout1.xml" Type="http://schemas.openxmlformats.org/officeDocument/2006/relationships/slideLayout"/><Relationship Id="rId20" Target="../notesSlides/notesSlide10.xml" Type="http://schemas.openxmlformats.org/officeDocument/2006/relationships/notesSlide"/></Relationships>
</file>

<file path=ppt/slides/_rels/slide11.xml.rels><?xml version="1.0" encoding="UTF-8" standalone="yes"?><Relationships xmlns="http://schemas.openxmlformats.org/package/2006/relationships"><Relationship Id="rId1" Target="../media/image67.png" Type="http://schemas.openxmlformats.org/officeDocument/2006/relationships/image"/><Relationship Id="rId2" Target="../media/image68.png" Type="http://schemas.openxmlformats.org/officeDocument/2006/relationships/image"/><Relationship Id="rId3" Target="../media/image69.svg" Type="http://schemas.openxmlformats.org/officeDocument/2006/relationships/image"/><Relationship Id="rId4" Target="../media/image70.png" Type="http://schemas.openxmlformats.org/officeDocument/2006/relationships/image"/><Relationship Id="rId5" Target="../media/image71.svg" Type="http://schemas.openxmlformats.org/officeDocument/2006/relationships/image"/><Relationship Id="rId6" Target="../slideLayouts/slideLayout1.xml" Type="http://schemas.openxmlformats.org/officeDocument/2006/relationships/slideLayout"/><Relationship Id="rId7" Target="../notesSlides/notesSlide11.xml" Type="http://schemas.openxmlformats.org/officeDocument/2006/relationships/notesSlide"/></Relationships>
</file>

<file path=ppt/slides/_rels/slide2.xml.rels><?xml version="1.0" encoding="UTF-8" standalone="yes"?><Relationships xmlns="http://schemas.openxmlformats.org/package/2006/relationships"><Relationship Id="rId1" Target="../media/image4.png" Type="http://schemas.openxmlformats.org/officeDocument/2006/relationships/image"/><Relationship Id="rId2" Target="../media/image5.sv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Relationship Id="rId7" Target="../media/image10.png" Type="http://schemas.openxmlformats.org/officeDocument/2006/relationships/image"/><Relationship Id="rId8" Target="../media/image11.svg" Type="http://schemas.openxmlformats.org/officeDocument/2006/relationships/image"/><Relationship Id="rId9" Target="../media/image12.png" Type="http://schemas.openxmlformats.org/officeDocument/2006/relationships/image"/><Relationship Id="rId10" Target="../media/image13.svg" Type="http://schemas.openxmlformats.org/officeDocument/2006/relationships/image"/><Relationship Id="rId11" Target="../media/image14.png" Type="http://schemas.openxmlformats.org/officeDocument/2006/relationships/image"/><Relationship Id="rId12" Target="../media/image15.svg" Type="http://schemas.openxmlformats.org/officeDocument/2006/relationships/image"/><Relationship Id="rId13" Target="../slideLayouts/slideLayout1.xml" Type="http://schemas.openxmlformats.org/officeDocument/2006/relationships/slideLayout"/><Relationship Id="rId14" Target="../notesSlides/notesSlide2.xml" Type="http://schemas.openxmlformats.org/officeDocument/2006/relationships/notesSlide"/></Relationships>
</file>

<file path=ppt/slides/_rels/slide3.xml.rels><?xml version="1.0" encoding="UTF-8" standalone="yes"?><Relationships xmlns="http://schemas.openxmlformats.org/package/2006/relationships"><Relationship Id="rId1" Target="../media/image16.png" Type="http://schemas.openxmlformats.org/officeDocument/2006/relationships/image"/><Relationship Id="rId2" Target="../media/image17.svg" Type="http://schemas.openxmlformats.org/officeDocument/2006/relationships/image"/><Relationship Id="rId3" Target="../media/image18.png" Type="http://schemas.openxmlformats.org/officeDocument/2006/relationships/image"/><Relationship Id="rId4" Target="../slideLayouts/slideLayout1.xml" Type="http://schemas.openxmlformats.org/officeDocument/2006/relationships/slideLayout"/><Relationship Id="rId5" Target="../notesSlides/notesSlide3.xml" Type="http://schemas.openxmlformats.org/officeDocument/2006/relationships/notesSlide"/></Relationships>
</file>

<file path=ppt/slides/_rels/slide4.xml.rels><?xml version="1.0" encoding="UTF-8" standalone="yes"?><Relationships xmlns="http://schemas.openxmlformats.org/package/2006/relationships"><Relationship Id="rId1" Target="../media/image19.png" Type="http://schemas.openxmlformats.org/officeDocument/2006/relationships/image"/><Relationship Id="rId2" Target="../media/image20.svg" Type="http://schemas.openxmlformats.org/officeDocument/2006/relationships/image"/><Relationship Id="rId21" Target="https://www.kaggle.com/datasets/julian3833/jigsaw-toxic-comment-classification-challenge" TargetMode="External" Type="http://schemas.openxmlformats.org/officeDocument/2006/relationships/hyperlink"/><Relationship Id="rId4" Target="../media/image21.png" Type="http://schemas.openxmlformats.org/officeDocument/2006/relationships/image"/><Relationship Id="rId5" Target="../media/image22.png" Type="http://schemas.openxmlformats.org/officeDocument/2006/relationships/image"/><Relationship Id="rId6" Target="../media/image23.svg" Type="http://schemas.openxmlformats.org/officeDocument/2006/relationships/image"/><Relationship Id="rId22" Target="../slideLayouts/slideLayout1.xml" Type="http://schemas.openxmlformats.org/officeDocument/2006/relationships/slideLayout"/><Relationship Id="rId23" Target="../notesSlides/notesSlide4.xml" Type="http://schemas.openxmlformats.org/officeDocument/2006/relationships/notesSlide"/></Relationships>
</file>

<file path=ppt/slides/_rels/slide5.xml.rels><?xml version="1.0" encoding="UTF-8" standalone="yes"?><Relationships xmlns="http://schemas.openxmlformats.org/package/2006/relationships"><Relationship Id="rId1" Target="../media/image24.pn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.xml" Type="http://schemas.openxmlformats.org/officeDocument/2006/relationships/notesSlide"/></Relationships>
</file>

<file path=ppt/slides/_rels/slide6.xml.rels><?xml version="1.0" encoding="UTF-8" standalone="yes"?><Relationships xmlns="http://schemas.openxmlformats.org/package/2006/relationships"><Relationship Id="rId1" Target="../media/image25.png" Type="http://schemas.openxmlformats.org/officeDocument/2006/relationships/image"/><Relationship Id="rId2" Target="../media/image26.png" Type="http://schemas.openxmlformats.org/officeDocument/2006/relationships/image"/><Relationship Id="rId3" Target="../media/image27.svg" Type="http://schemas.openxmlformats.org/officeDocument/2006/relationships/image"/><Relationship Id="rId4" Target="../slideLayouts/slideLayout1.xml" Type="http://schemas.openxmlformats.org/officeDocument/2006/relationships/slideLayout"/><Relationship Id="rId5" Target="../notesSlides/notesSlide6.xml" Type="http://schemas.openxmlformats.org/officeDocument/2006/relationships/notesSlide"/></Relationships>
</file>

<file path=ppt/slides/_rels/slide7.xml.rels><?xml version="1.0" encoding="UTF-8" standalone="yes"?><Relationships xmlns="http://schemas.openxmlformats.org/package/2006/relationships"><Relationship Id="rId1" Target="../media/image28.png" Type="http://schemas.openxmlformats.org/officeDocument/2006/relationships/image"/><Relationship Id="rId2" Target="../media/image29.svg" Type="http://schemas.openxmlformats.org/officeDocument/2006/relationships/image"/><Relationship Id="rId3" Target="../media/image30.png" Type="http://schemas.openxmlformats.org/officeDocument/2006/relationships/image"/><Relationship Id="rId4" Target="../media/image31.svg" Type="http://schemas.openxmlformats.org/officeDocument/2006/relationships/image"/><Relationship Id="rId5" Target="../media/image32.png" Type="http://schemas.openxmlformats.org/officeDocument/2006/relationships/image"/><Relationship Id="rId6" Target="../media/image33.svg" Type="http://schemas.openxmlformats.org/officeDocument/2006/relationships/image"/><Relationship Id="rId7" Target="../media/image34.png" Type="http://schemas.openxmlformats.org/officeDocument/2006/relationships/image"/><Relationship Id="rId8" Target="../media/image35.svg" Type="http://schemas.openxmlformats.org/officeDocument/2006/relationships/image"/><Relationship Id="rId9" Target="../media/image36.png" Type="http://schemas.openxmlformats.org/officeDocument/2006/relationships/image"/><Relationship Id="rId10" Target="../media/image37.svg" Type="http://schemas.openxmlformats.org/officeDocument/2006/relationships/image"/><Relationship Id="rId11" Target="../media/image38.png" Type="http://schemas.openxmlformats.org/officeDocument/2006/relationships/image"/><Relationship Id="rId12" Target="../media/image39.svg" Type="http://schemas.openxmlformats.org/officeDocument/2006/relationships/image"/><Relationship Id="rId13" Target="../media/image40.png" Type="http://schemas.openxmlformats.org/officeDocument/2006/relationships/image"/><Relationship Id="rId14" Target="../media/image41.svg" Type="http://schemas.openxmlformats.org/officeDocument/2006/relationships/image"/><Relationship Id="rId15" Target="../media/image42.png" Type="http://schemas.openxmlformats.org/officeDocument/2006/relationships/image"/><Relationship Id="rId16" Target="../media/image43.svg" Type="http://schemas.openxmlformats.org/officeDocument/2006/relationships/image"/><Relationship Id="rId17" Target="../slideLayouts/slideLayout1.xml" Type="http://schemas.openxmlformats.org/officeDocument/2006/relationships/slideLayout"/><Relationship Id="rId18" Target="../notesSlides/notesSlide7.xml" Type="http://schemas.openxmlformats.org/officeDocument/2006/relationships/notesSlide"/></Relationships>
</file>

<file path=ppt/slides/_rels/slide8.xml.rels><?xml version="1.0" encoding="UTF-8" standalone="yes"?><Relationships xmlns="http://schemas.openxmlformats.org/package/2006/relationships"><Relationship Id="rId1" Target="../media/image44.png" Type="http://schemas.openxmlformats.org/officeDocument/2006/relationships/image"/><Relationship Id="rId2" Target="../media/image45.png" Type="http://schemas.openxmlformats.org/officeDocument/2006/relationships/image"/><Relationship Id="rId3" Target="../media/image46.svg" Type="http://schemas.openxmlformats.org/officeDocument/2006/relationships/image"/><Relationship Id="rId4" Target="../slideLayouts/slideLayout1.xml" Type="http://schemas.openxmlformats.org/officeDocument/2006/relationships/slideLayout"/><Relationship Id="rId5" Target="../notesSlides/notesSlide8.xml" Type="http://schemas.openxmlformats.org/officeDocument/2006/relationships/notesSlide"/></Relationships>
</file>

<file path=ppt/slides/_rels/slide9.xml.rels><?xml version="1.0" encoding="UTF-8" standalone="yes"?><Relationships xmlns="http://schemas.openxmlformats.org/package/2006/relationships"><Relationship Id="rId1" Target="../media/image47.png" Type="http://schemas.openxmlformats.org/officeDocument/2006/relationships/image"/><Relationship Id="rId2" Target="../media/image48.png" Type="http://schemas.openxmlformats.org/officeDocument/2006/relationships/image"/><Relationship Id="rId3" Target="../slideLayouts/slideLayout1.xml" Type="http://schemas.openxmlformats.org/officeDocument/2006/relationships/slideLayout"/><Relationship Id="rId4" Target="../notesSlides/notesSlide9.xml" Type="http://schemas.openxmlformats.org/officeDocument/2006/relationships/notesSlide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12030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0" y="0"/>
            <a:ext cx="123794" cy="6856286"/>
          </a:xfrm>
          <a:prstGeom prst="rect">
            <a:avLst/>
          </a:prstGeom>
        </p:spPr>
      </p:pic>
      <p:pic>
        <p:nvPicPr>
          <p:cNvPr id="3" name="Object 2" descr="preencoded.png">    </p:cNvPr>
          <p:cNvPicPr>
            <a:picLocks noChangeAspect="1"/>
          </p:cNvPicPr>
          <p:nvPr/>
        </p:nvPicPr>
        <p:blipFill>
          <a:blip r:embed="rId3"/>
          <a:srcRect l="469" r="469" t="21758" b="21758"/>
          <a:stretch/>
        </p:blipFill>
        <p:spPr>
          <a:xfrm>
            <a:off x="114271" y="0"/>
            <a:ext cx="12074681" cy="4589902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495176" y="4942239"/>
            <a:ext cx="11693776" cy="365926"/>
          </a:xfrm>
          <a:prstGeom prst="rect">
            <a:avLst/>
          </a:prstGeom>
          <a:noFill/>
        </p:spPr>
        <p:txBody>
          <a:bodyPr wrap="square" rtlCol="0" anchor="ctr" bIns="0" lIns="0" rIns="0" tIns="0"/>
          <a:lstStyle/>
          <a:p>
            <a:pPr algn="l">
              <a:spcAft>
                <a:spcPts val="600"/>
              </a:spcAft>
              <a:buNone/>
            </a:pPr>
            <a:r>
              <a:rPr lang="en-US" b="1" sz="3700" spc="48" kern="0" dirty="0" smtClean="0">
                <a:solidFill>
                  <a:srgbClr val="ffffff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NLP - TOXIC COMMENT CLASSIFICATION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542789" y="5660502"/>
            <a:ext cx="11646163" cy="192319"/>
          </a:xfrm>
          <a:prstGeom prst="rect">
            <a:avLst/>
          </a:prstGeom>
          <a:noFill/>
        </p:spPr>
        <p:txBody>
          <a:bodyPr wrap="square" rtlCol="0" anchor="ctr" bIns="0" lIns="0" rIns="0" tIns="0"/>
          <a:lstStyle/>
          <a:p>
            <a:pPr algn="l">
              <a:spcAft>
                <a:spcPts val="600"/>
              </a:spcAft>
              <a:buNone/>
            </a:pPr>
            <a:r>
              <a:rPr lang="en-US" sz="1800" spc="48" kern="0" dirty="0" smtClean="0">
                <a:solidFill>
                  <a:srgbClr val="ffffff">
                    <a:alpha val="80000"/>
                  </a:srgbClr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by: </a:t>
            </a:r>
            <a:r>
              <a:rPr lang="en-US" b="1" sz="1800" spc="48" kern="0" dirty="0" smtClean="0">
                <a:solidFill>
                  <a:srgbClr val="ffffff">
                    <a:alpha val="80000"/>
                  </a:srgbClr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Viktoria Szontagh</a:t>
            </a:r>
            <a:endParaRPr lang="en-US" dirty="0"/>
          </a:p>
        </p:txBody>
      </p:sp>
    </p:spTree>
    <p:custDataLst/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12030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466616" y="466608"/>
            <a:ext cx="5542164" cy="2875831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1095101" y="1548530"/>
            <a:ext cx="4666083" cy="159380"/>
          </a:xfrm>
          <a:prstGeom prst="rect">
            <a:avLst/>
          </a:prstGeom>
          <a:noFill/>
        </p:spPr>
        <p:txBody>
          <a:bodyPr wrap="square" rtlCol="0" anchor="ctr" bIns="0" lIns="0" rIns="0" tIns="0"/>
          <a:lstStyle/>
          <a:p>
            <a:pPr algn="l">
              <a:spcAft>
                <a:spcPts val="600"/>
              </a:spcAft>
              <a:buNone/>
            </a:pPr>
            <a:r>
              <a:rPr lang="en-US" b="1" sz="1400" spc="19" kern="0" dirty="0" smtClean="0">
                <a:solidFill>
                  <a:srgbClr val="ffffff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NAZI FILTH“” IS IMPOLITE</a:t>
            </a:r>
            <a:endParaRPr lang="en-US" dirty="0"/>
          </a:p>
        </p:txBody>
      </p:sp>
      <p:sp>
        <p:nvSpPr>
          <p:cNvPr id="4" name="Object 3"/>
          <p:cNvSpPr/>
          <p:nvPr/>
        </p:nvSpPr>
        <p:spPr>
          <a:xfrm>
            <a:off x="5232565" y="2780309"/>
            <a:ext cx="861911" cy="124089"/>
          </a:xfrm>
          <a:prstGeom prst="rect">
            <a:avLst/>
          </a:prstGeom>
          <a:noFill/>
        </p:spPr>
        <p:txBody>
          <a:bodyPr wrap="square" rtlCol="0" anchor="ctr" bIns="0" lIns="0" rIns="0" tIns="0"/>
          <a:lstStyle/>
          <a:p>
            <a:pPr algn="l">
              <a:spcAft>
                <a:spcPts val="600"/>
              </a:spcAft>
              <a:buNone/>
            </a:pPr>
            <a:r>
              <a:rPr lang="en-US" sz="1100" spc="29" kern="0" dirty="0" smtClean="0">
                <a:solidFill>
                  <a:srgbClr val="ffffff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Andrew</a:t>
            </a:r>
            <a:endParaRPr lang="en-US" dirty="0"/>
          </a:p>
        </p:txBody>
      </p:sp>
      <p:pic>
        <p:nvPicPr>
          <p:cNvPr id="5" name="Object 4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686" y="285678"/>
            <a:ext cx="5904013" cy="3237690"/>
          </a:xfrm>
          <a:prstGeom prst="rect">
            <a:avLst/>
          </a:prstGeom>
        </p:spPr>
      </p:pic>
      <p:pic>
        <p:nvPicPr>
          <p:cNvPr id="6" name="Object 5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686" y="285678"/>
            <a:ext cx="5904013" cy="3237690"/>
          </a:xfrm>
          <a:prstGeom prst="rect">
            <a:avLst/>
          </a:prstGeom>
        </p:spPr>
      </p:pic>
      <p:pic>
        <p:nvPicPr>
          <p:cNvPr id="7" name="Object 6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180183" y="466608"/>
            <a:ext cx="5542164" cy="2875831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6808672" y="1548530"/>
            <a:ext cx="4666083" cy="159380"/>
          </a:xfrm>
          <a:prstGeom prst="rect">
            <a:avLst/>
          </a:prstGeom>
          <a:noFill/>
        </p:spPr>
        <p:txBody>
          <a:bodyPr wrap="square" rtlCol="0" anchor="ctr" bIns="0" lIns="0" rIns="0" tIns="0"/>
          <a:lstStyle/>
          <a:p>
            <a:pPr algn="l">
              <a:spcAft>
                <a:spcPts val="600"/>
              </a:spcAft>
              <a:buNone/>
            </a:pPr>
            <a:r>
              <a:rPr lang="en-US" b="1" sz="1400" spc="19" kern="0" dirty="0" smtClean="0">
                <a:solidFill>
                  <a:srgbClr val="ffffff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YOU ARE ONE SAD LITTLE INDIVIDUAL.</a:t>
            </a:r>
            <a:endParaRPr lang="en-US" dirty="0"/>
          </a:p>
        </p:txBody>
      </p:sp>
      <p:sp>
        <p:nvSpPr>
          <p:cNvPr id="9" name="Object 8"/>
          <p:cNvSpPr/>
          <p:nvPr/>
        </p:nvSpPr>
        <p:spPr>
          <a:xfrm>
            <a:off x="10977199" y="2780309"/>
            <a:ext cx="830848" cy="124089"/>
          </a:xfrm>
          <a:prstGeom prst="rect">
            <a:avLst/>
          </a:prstGeom>
          <a:noFill/>
        </p:spPr>
        <p:txBody>
          <a:bodyPr wrap="square" rtlCol="0" anchor="ctr" bIns="0" lIns="0" rIns="0" tIns="0"/>
          <a:lstStyle/>
          <a:p>
            <a:pPr algn="l">
              <a:spcAft>
                <a:spcPts val="600"/>
              </a:spcAft>
              <a:buNone/>
            </a:pPr>
            <a:r>
              <a:rPr lang="en-US" sz="1100" spc="29" kern="0" dirty="0" smtClean="0">
                <a:solidFill>
                  <a:srgbClr val="ffffff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Fredrik</a:t>
            </a:r>
            <a:endParaRPr lang="en-US" dirty="0"/>
          </a:p>
        </p:txBody>
      </p:sp>
      <p:pic>
        <p:nvPicPr>
          <p:cNvPr id="10" name="Object 9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99254" y="285678"/>
            <a:ext cx="5904013" cy="3237690"/>
          </a:xfrm>
          <a:prstGeom prst="rect">
            <a:avLst/>
          </a:prstGeom>
        </p:spPr>
      </p:pic>
      <p:pic>
        <p:nvPicPr>
          <p:cNvPr id="11" name="Object 10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99254" y="285678"/>
            <a:ext cx="5904013" cy="3237690"/>
          </a:xfrm>
          <a:prstGeom prst="rect">
            <a:avLst/>
          </a:prstGeom>
        </p:spPr>
      </p:pic>
      <p:pic>
        <p:nvPicPr>
          <p:cNvPr id="12" name="Object 11" descr="preencoded.png">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66616" y="3513846"/>
            <a:ext cx="5542164" cy="2875831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1095101" y="4177169"/>
            <a:ext cx="4666083" cy="996578"/>
          </a:xfrm>
          <a:prstGeom prst="rect">
            <a:avLst/>
          </a:prstGeom>
          <a:noFill/>
        </p:spPr>
        <p:txBody>
          <a:bodyPr wrap="square" rtlCol="0" anchor="ctr" bIns="0" lIns="0" rIns="0" tIns="0"/>
          <a:lstStyle/>
          <a:p>
            <a:pPr algn="l">
              <a:spcAft>
                <a:spcPts val="600"/>
              </a:spcAft>
              <a:buNone/>
            </a:pPr>
            <a:r>
              <a:rPr lang="en-US" b="1" sz="1400" spc="19" kern="0" dirty="0" smtClean="0">
                <a:solidFill>
                  <a:srgbClr val="ffffff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ANTI-SEMITIC CRAP</a:t>
            </a:r>
          </a:p>
          <a:p>
            <a:pPr algn="l">
              <a:spcAft>
                <a:spcPts val="600"/>
              </a:spcAft>
              <a:buNone/>
            </a:pPr>
            <a:r>
              <a:rPr lang="en-US" b="1" sz="1400" spc="19" kern="0" dirty="0" smtClean="0">
                <a:solidFill>
                  <a:srgbClr val="ffffff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THE</a:t>
            </a:r>
            <a:r>
              <a:rPr lang="en-US" b="1" sz="1400" spc="19" kern="0" dirty="0" smtClean="0">
                <a:solidFill>
                  <a:srgbClr val="ffffff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WHOLE ARTICLE IS AN ANTI-SEMITIC</a:t>
            </a:r>
            <a:br>
              <a:rPr lang="en-US" b="1" sz="1400" spc="19" kern="0" dirty="0" smtClean="0">
                <a:solidFill>
                  <a:srgbClr val="ffffff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</a:br>
            <a:r>
              <a:rPr lang="en-US" b="1" sz="1400" spc="19" kern="0" dirty="0" smtClean="0">
                <a:solidFill>
                  <a:srgbClr val="ffffff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CONSPIRACY THEORY CHERISHED BY</a:t>
            </a:r>
            <a:br>
              <a:rPr lang="en-US" b="1" sz="1400" spc="19" kern="0" dirty="0" smtClean="0">
                <a:solidFill>
                  <a:srgbClr val="ffffff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</a:br>
            <a:r>
              <a:rPr lang="en-US" b="1" sz="1400" spc="19" kern="0" dirty="0" smtClean="0">
                <a:solidFill>
                  <a:srgbClr val="ffffff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ARYAN-SUPREMACIST RIGHTISTS!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5303756" y="5827547"/>
            <a:ext cx="790720" cy="124089"/>
          </a:xfrm>
          <a:prstGeom prst="rect">
            <a:avLst/>
          </a:prstGeom>
          <a:noFill/>
        </p:spPr>
        <p:txBody>
          <a:bodyPr wrap="square" rtlCol="0" anchor="ctr" bIns="0" lIns="0" rIns="0" tIns="0"/>
          <a:lstStyle/>
          <a:p>
            <a:pPr algn="l">
              <a:spcAft>
                <a:spcPts val="600"/>
              </a:spcAft>
              <a:buNone/>
            </a:pPr>
            <a:r>
              <a:rPr lang="en-US" sz="1100" spc="29" kern="0" dirty="0" smtClean="0">
                <a:solidFill>
                  <a:srgbClr val="ffffff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Rachel</a:t>
            </a:r>
            <a:endParaRPr lang="en-US" dirty="0"/>
          </a:p>
        </p:txBody>
      </p:sp>
      <p:pic>
        <p:nvPicPr>
          <p:cNvPr id="15" name="Object 14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5686" y="3332917"/>
            <a:ext cx="5904013" cy="3237690"/>
          </a:xfrm>
          <a:prstGeom prst="rect">
            <a:avLst/>
          </a:prstGeom>
        </p:spPr>
      </p:pic>
      <p:pic>
        <p:nvPicPr>
          <p:cNvPr id="16" name="Object 15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85686" y="3332917"/>
            <a:ext cx="5904013" cy="3237690"/>
          </a:xfrm>
          <a:prstGeom prst="rect">
            <a:avLst/>
          </a:prstGeom>
        </p:spPr>
      </p:pic>
      <p:pic>
        <p:nvPicPr>
          <p:cNvPr id="17" name="Object 16" descr="preencoded.png">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180183" y="3513846"/>
            <a:ext cx="5542164" cy="2875831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808672" y="3967870"/>
            <a:ext cx="4666083" cy="1415177"/>
          </a:xfrm>
          <a:prstGeom prst="rect">
            <a:avLst/>
          </a:prstGeom>
          <a:noFill/>
        </p:spPr>
        <p:txBody>
          <a:bodyPr wrap="square" rtlCol="0" anchor="ctr" bIns="0" lIns="0" rIns="0" tIns="0"/>
          <a:lstStyle/>
          <a:p>
            <a:pPr algn="l">
              <a:spcAft>
                <a:spcPts val="600"/>
              </a:spcAft>
              <a:buNone/>
            </a:pPr>
            <a:r>
              <a:rPr lang="en-US" b="1" sz="1400" spc="19" kern="0" dirty="0" smtClean="0">
                <a:solidFill>
                  <a:srgbClr val="ffffff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YOU DISGRACE TO HUMANITY. STOP WASTING</a:t>
            </a:r>
            <a:br>
              <a:rPr lang="en-US" b="1" sz="1400" spc="19" kern="0" dirty="0" smtClean="0">
                <a:solidFill>
                  <a:srgbClr val="ffffff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</a:br>
            <a:r>
              <a:rPr lang="en-US" b="1" sz="1400" spc="19" kern="0" dirty="0" smtClean="0">
                <a:solidFill>
                  <a:srgbClr val="ffffff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VALUABLE INTERNET RESOURCES (YOUR</a:t>
            </a:r>
            <a:br>
              <a:rPr lang="en-US" b="1" sz="1400" spc="19" kern="0" dirty="0" smtClean="0">
                <a:solidFill>
                  <a:srgbClr val="ffffff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</a:br>
            <a:r>
              <a:rPr lang="en-US" b="1" sz="1400" spc="19" kern="0" dirty="0" smtClean="0">
                <a:solidFill>
                  <a:srgbClr val="ffffff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KILLING THE FUCKING PLANET) AND THROW</a:t>
            </a:r>
            <a:br>
              <a:rPr lang="en-US" b="1" sz="1400" spc="19" kern="0" dirty="0" smtClean="0">
                <a:solidFill>
                  <a:srgbClr val="ffffff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</a:br>
            <a:r>
              <a:rPr lang="en-US" b="1" sz="1400" spc="19" kern="0" dirty="0" smtClean="0">
                <a:solidFill>
                  <a:srgbClr val="ffffff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OUT YOUR PC. PS IT'S LIKE 3AM WHAT THE FARK</a:t>
            </a:r>
            <a:br>
              <a:rPr lang="en-US" b="1" sz="1400" spc="19" kern="0" dirty="0" smtClean="0">
                <a:solidFill>
                  <a:srgbClr val="ffffff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</a:br>
            <a:r>
              <a:rPr lang="en-US" b="1" sz="1400" spc="19" kern="0" dirty="0" smtClean="0">
                <a:solidFill>
                  <a:srgbClr val="ffffff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KINDA LIFE DO YOU HAVE ON WIKIPEDIA 24/7.</a:t>
            </a:r>
            <a:br>
              <a:rPr lang="en-US" b="1" sz="1400" spc="19" kern="0" dirty="0" smtClean="0">
                <a:solidFill>
                  <a:srgbClr val="ffffff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</a:br>
            <a:r>
              <a:rPr lang="en-US" b="1" sz="1400" spc="19" kern="0" dirty="0" smtClean="0">
                <a:solidFill>
                  <a:srgbClr val="ffffff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 VERY SAD AND LONELY ONE LOL. LIFE'S TOO</a:t>
            </a:r>
            <a:br>
              <a:rPr lang="en-US" b="1" sz="1400" spc="19" kern="0" dirty="0" smtClean="0">
                <a:solidFill>
                  <a:srgbClr val="ffffff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</a:br>
            <a:r>
              <a:rPr lang="en-US" b="1" sz="1400" spc="19" kern="0" dirty="0" smtClean="0">
                <a:solidFill>
                  <a:srgbClr val="ffffff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SHORT FIND SOMETHING BETTER TO DO</a:t>
            </a:r>
            <a:endParaRPr lang="en-US" dirty="0"/>
          </a:p>
        </p:txBody>
      </p:sp>
      <p:sp>
        <p:nvSpPr>
          <p:cNvPr id="19" name="Object 18"/>
          <p:cNvSpPr/>
          <p:nvPr/>
        </p:nvSpPr>
        <p:spPr>
          <a:xfrm>
            <a:off x="10766025" y="5827547"/>
            <a:ext cx="1042022" cy="124089"/>
          </a:xfrm>
          <a:prstGeom prst="rect">
            <a:avLst/>
          </a:prstGeom>
          <a:noFill/>
        </p:spPr>
        <p:txBody>
          <a:bodyPr wrap="square" rtlCol="0" anchor="ctr" bIns="0" lIns="0" rIns="0" tIns="0"/>
          <a:lstStyle/>
          <a:p>
            <a:pPr algn="l">
              <a:spcAft>
                <a:spcPts val="600"/>
              </a:spcAft>
              <a:buNone/>
            </a:pPr>
            <a:r>
              <a:rPr lang="en-US" sz="1100" spc="29" kern="0" dirty="0" smtClean="0">
                <a:solidFill>
                  <a:srgbClr val="ffffff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Type name</a:t>
            </a:r>
            <a:endParaRPr lang="en-US" dirty="0"/>
          </a:p>
        </p:txBody>
      </p:sp>
      <p:pic>
        <p:nvPicPr>
          <p:cNvPr id="20" name="Object 19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999254" y="3332917"/>
            <a:ext cx="5904013" cy="3237690"/>
          </a:xfrm>
          <a:prstGeom prst="rect">
            <a:avLst/>
          </a:prstGeom>
        </p:spPr>
      </p:pic>
      <p:pic>
        <p:nvPicPr>
          <p:cNvPr id="21" name="Object 20" descr="preencoded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999254" y="3332917"/>
            <a:ext cx="5904013" cy="3237690"/>
          </a:xfrm>
          <a:prstGeom prst="rect">
            <a:avLst/>
          </a:prstGeom>
        </p:spPr>
      </p:pic>
      <p:pic>
        <p:nvPicPr>
          <p:cNvPr id="22" name="Object 21" descr="preencoded.png">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-5659" y="4166"/>
            <a:ext cx="2952012" cy="676106"/>
          </a:xfrm>
          <a:prstGeom prst="rect">
            <a:avLst/>
          </a:prstGeom>
        </p:spPr>
      </p:pic>
      <p:sp>
        <p:nvSpPr>
          <p:cNvPr id="23" name="Object 22"/>
          <p:cNvSpPr/>
          <p:nvPr/>
        </p:nvSpPr>
        <p:spPr>
          <a:xfrm>
            <a:off x="-196115" y="166175"/>
            <a:ext cx="3328284" cy="315132"/>
          </a:xfrm>
          <a:prstGeom prst="rect">
            <a:avLst/>
          </a:prstGeom>
          <a:noFill/>
        </p:spPr>
        <p:txBody>
          <a:bodyPr wrap="square" rtlCol="0" anchor="ctr" bIns="0" lIns="0" rIns="0" tIns="0"/>
          <a:lstStyle/>
          <a:p>
            <a:pPr algn="ctr">
              <a:spcAft>
                <a:spcPts val="600"/>
              </a:spcAft>
              <a:buNone/>
            </a:pPr>
            <a:r>
              <a:rPr lang="en-US" b="1" sz="3200" spc="77" kern="0" dirty="0" smtClean="0">
                <a:solidFill>
                  <a:srgbClr val="ffffff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Limitations</a:t>
            </a:r>
            <a:endParaRPr lang="en-US" dirty="0"/>
          </a:p>
        </p:txBody>
      </p:sp>
    </p:spTree>
    <p:custDataLst/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12030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4453" b="4453"/>
          <a:stretch/>
        </p:blipFill>
        <p:spPr>
          <a:xfrm>
            <a:off x="6094476" y="0"/>
            <a:ext cx="6094476" cy="6856286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571357" y="2817301"/>
            <a:ext cx="5332667" cy="317732"/>
          </a:xfrm>
          <a:prstGeom prst="rect">
            <a:avLst/>
          </a:prstGeom>
          <a:noFill/>
        </p:spPr>
        <p:txBody>
          <a:bodyPr wrap="square" rtlCol="0" anchor="ctr" bIns="0" lIns="0" rIns="0" tIns="0"/>
          <a:lstStyle/>
          <a:p>
            <a:pPr algn="l">
              <a:spcAft>
                <a:spcPts val="600"/>
              </a:spcAft>
              <a:buNone/>
            </a:pPr>
            <a:r>
              <a:rPr lang="en-US" b="1" sz="3200" spc="38" kern="0" dirty="0" smtClean="0">
                <a:solidFill>
                  <a:srgbClr val="ffffff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THANK YOU</a:t>
            </a:r>
            <a:endParaRPr lang="en-US" dirty="0"/>
          </a:p>
        </p:txBody>
      </p:sp>
      <p:pic>
        <p:nvPicPr>
          <p:cNvPr id="4" name="Object 3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7190" y="3901375"/>
            <a:ext cx="514221" cy="514221"/>
          </a:xfrm>
          <a:prstGeom prst="rect">
            <a:avLst/>
          </a:prstGeom>
        </p:spPr>
      </p:pic>
      <p:sp>
        <p:nvSpPr>
          <p:cNvPr id="5" name="Object 4"/>
          <p:cNvSpPr/>
          <p:nvPr/>
        </p:nvSpPr>
        <p:spPr>
          <a:xfrm>
            <a:off x="1130786" y="4050479"/>
            <a:ext cx="3890489" cy="185496"/>
          </a:xfrm>
          <a:prstGeom prst="rect">
            <a:avLst/>
          </a:prstGeom>
          <a:noFill/>
        </p:spPr>
        <p:txBody>
          <a:bodyPr wrap="square" rtlCol="0" anchor="ctr" bIns="0" lIns="0" rIns="0" tIns="0"/>
          <a:lstStyle/>
          <a:p>
            <a:pPr algn="ctr">
              <a:spcAft>
                <a:spcPts val="600"/>
              </a:spcAft>
              <a:buNone/>
            </a:pPr>
            <a:r>
              <a:rPr lang="en-US" sz="1700" spc="48" kern="0" dirty="0" smtClean="0">
                <a:solidFill>
                  <a:srgbClr val="ffffff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https://github.com/vszontagh</a:t>
            </a:r>
            <a:endParaRPr lang="en-US" dirty="0"/>
          </a:p>
        </p:txBody>
      </p:sp>
      <p:pic>
        <p:nvPicPr>
          <p:cNvPr id="6" name="Object 5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6114" y="4656312"/>
            <a:ext cx="514221" cy="514221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70190" y="4751631"/>
            <a:ext cx="3653993" cy="185496"/>
          </a:xfrm>
          <a:prstGeom prst="rect">
            <a:avLst/>
          </a:prstGeom>
          <a:noFill/>
        </p:spPr>
        <p:txBody>
          <a:bodyPr wrap="square" rtlCol="0" anchor="ctr" bIns="0" lIns="0" rIns="0" tIns="0"/>
          <a:lstStyle/>
          <a:p>
            <a:pPr algn="ctr">
              <a:spcAft>
                <a:spcPts val="600"/>
              </a:spcAft>
              <a:buNone/>
            </a:pPr>
            <a:r>
              <a:rPr lang="en-US" sz="1700" spc="48" kern="0" dirty="0" smtClean="0">
                <a:solidFill>
                  <a:srgbClr val="ffffff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vikkiszontagh@gmail.com</a:t>
            </a:r>
            <a:endParaRPr lang="en-US" dirty="0"/>
          </a:p>
        </p:txBody>
      </p:sp>
    </p:spTree>
    <p:custDataLst/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12030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0" y="0"/>
            <a:ext cx="2371132" cy="971307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476131" y="352337"/>
            <a:ext cx="11617595" cy="235113"/>
          </a:xfrm>
          <a:prstGeom prst="rect">
            <a:avLst/>
          </a:prstGeom>
          <a:noFill/>
        </p:spPr>
        <p:txBody>
          <a:bodyPr wrap="square" rtlCol="0" anchor="ctr" bIns="0" lIns="0" rIns="0" tIns="0"/>
          <a:lstStyle/>
          <a:p>
            <a:pPr algn="l">
              <a:spcAft>
                <a:spcPts val="600"/>
              </a:spcAft>
              <a:buNone/>
            </a:pPr>
            <a:r>
              <a:rPr lang="en-US" b="1" sz="2300" spc="29" kern="0" dirty="0" smtClean="0">
                <a:solidFill>
                  <a:srgbClr val="ffffff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AGENDA</a:t>
            </a:r>
            <a:endParaRPr lang="en-US" dirty="0"/>
          </a:p>
        </p:txBody>
      </p:sp>
      <p:pic>
        <p:nvPicPr>
          <p:cNvPr id="4" name="Object 3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1370" y="3062861"/>
            <a:ext cx="2409223" cy="1199850"/>
          </a:xfrm>
          <a:prstGeom prst="rect">
            <a:avLst/>
          </a:prstGeom>
        </p:spPr>
      </p:pic>
      <p:sp>
        <p:nvSpPr>
          <p:cNvPr id="5" name="Object 4"/>
          <p:cNvSpPr/>
          <p:nvPr/>
        </p:nvSpPr>
        <p:spPr>
          <a:xfrm>
            <a:off x="285679" y="3569489"/>
            <a:ext cx="2494926" cy="158204"/>
          </a:xfrm>
          <a:prstGeom prst="rect">
            <a:avLst/>
          </a:prstGeom>
          <a:noFill/>
        </p:spPr>
        <p:txBody>
          <a:bodyPr wrap="square" rtlCol="0" anchor="ctr" bIns="0" lIns="0" rIns="0" tIns="0"/>
          <a:lstStyle/>
          <a:p>
            <a:pPr algn="ctr">
              <a:spcAft>
                <a:spcPts val="600"/>
              </a:spcAft>
              <a:buNone/>
            </a:pPr>
            <a:r>
              <a:rPr lang="en-US" sz="1400" spc="38" kern="0" dirty="0" smtClean="0">
                <a:solidFill>
                  <a:srgbClr val="ffffff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Business Case</a:t>
            </a:r>
            <a:endParaRPr lang="en-US" dirty="0"/>
          </a:p>
        </p:txBody>
      </p:sp>
      <p:pic>
        <p:nvPicPr>
          <p:cNvPr id="6" name="Object 5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680617" y="3062861"/>
            <a:ext cx="2409223" cy="119985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2780605" y="3569489"/>
            <a:ext cx="2209248" cy="158204"/>
          </a:xfrm>
          <a:prstGeom prst="rect">
            <a:avLst/>
          </a:prstGeom>
          <a:noFill/>
        </p:spPr>
        <p:txBody>
          <a:bodyPr wrap="square" rtlCol="0" anchor="ctr" bIns="0" lIns="0" rIns="0" tIns="0"/>
          <a:lstStyle/>
          <a:p>
            <a:pPr algn="ctr">
              <a:spcAft>
                <a:spcPts val="600"/>
              </a:spcAft>
              <a:buNone/>
            </a:pPr>
            <a:r>
              <a:rPr lang="en-US" sz="1400" spc="38" kern="0" dirty="0" smtClean="0">
                <a:solidFill>
                  <a:srgbClr val="ffffff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Data</a:t>
            </a:r>
            <a:endParaRPr lang="en-US" dirty="0"/>
          </a:p>
        </p:txBody>
      </p:sp>
      <p:pic>
        <p:nvPicPr>
          <p:cNvPr id="8" name="Object 7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889864" y="3062861"/>
            <a:ext cx="2409223" cy="1199850"/>
          </a:xfrm>
          <a:prstGeom prst="rect">
            <a:avLst/>
          </a:prstGeom>
        </p:spPr>
      </p:pic>
      <p:sp>
        <p:nvSpPr>
          <p:cNvPr id="9" name="Object 8"/>
          <p:cNvSpPr/>
          <p:nvPr/>
        </p:nvSpPr>
        <p:spPr>
          <a:xfrm>
            <a:off x="4989852" y="3569489"/>
            <a:ext cx="2209248" cy="158204"/>
          </a:xfrm>
          <a:prstGeom prst="rect">
            <a:avLst/>
          </a:prstGeom>
          <a:noFill/>
        </p:spPr>
        <p:txBody>
          <a:bodyPr wrap="square" rtlCol="0" anchor="ctr" bIns="0" lIns="0" rIns="0" tIns="0"/>
          <a:lstStyle/>
          <a:p>
            <a:pPr algn="ctr">
              <a:spcAft>
                <a:spcPts val="600"/>
              </a:spcAft>
              <a:buNone/>
            </a:pPr>
            <a:r>
              <a:rPr lang="en-US" sz="1400" spc="38" kern="0" dirty="0" smtClean="0">
                <a:solidFill>
                  <a:srgbClr val="ffffff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Modeling</a:t>
            </a:r>
            <a:endParaRPr lang="en-US" dirty="0"/>
          </a:p>
        </p:txBody>
      </p:sp>
      <p:pic>
        <p:nvPicPr>
          <p:cNvPr id="10" name="Object 9" descr="preencoded.png">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99109" y="3062861"/>
            <a:ext cx="2418745" cy="1199850"/>
          </a:xfrm>
          <a:prstGeom prst="rect">
            <a:avLst/>
          </a:prstGeom>
        </p:spPr>
      </p:pic>
      <p:sp>
        <p:nvSpPr>
          <p:cNvPr id="11" name="Object 10"/>
          <p:cNvSpPr/>
          <p:nvPr/>
        </p:nvSpPr>
        <p:spPr>
          <a:xfrm>
            <a:off x="7199100" y="3569489"/>
            <a:ext cx="2209248" cy="158204"/>
          </a:xfrm>
          <a:prstGeom prst="rect">
            <a:avLst/>
          </a:prstGeom>
          <a:noFill/>
        </p:spPr>
        <p:txBody>
          <a:bodyPr wrap="square" rtlCol="0" anchor="ctr" bIns="0" lIns="0" rIns="0" tIns="0"/>
          <a:lstStyle/>
          <a:p>
            <a:pPr algn="ctr">
              <a:spcAft>
                <a:spcPts val="600"/>
              </a:spcAft>
              <a:buNone/>
            </a:pPr>
            <a:r>
              <a:rPr lang="en-US" sz="1400" spc="38" kern="0" dirty="0" smtClean="0">
                <a:solidFill>
                  <a:srgbClr val="ffffff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Best Model</a:t>
            </a:r>
            <a:endParaRPr lang="en-US" dirty="0"/>
          </a:p>
        </p:txBody>
      </p:sp>
      <p:pic>
        <p:nvPicPr>
          <p:cNvPr id="12" name="Object 11" descr="preencoded.png">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313122" y="3067623"/>
            <a:ext cx="2399700" cy="1190327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9408347" y="3569489"/>
            <a:ext cx="2209248" cy="158204"/>
          </a:xfrm>
          <a:prstGeom prst="rect">
            <a:avLst/>
          </a:prstGeom>
          <a:noFill/>
        </p:spPr>
        <p:txBody>
          <a:bodyPr wrap="square" rtlCol="0" anchor="ctr" bIns="0" lIns="0" rIns="0" tIns="0"/>
          <a:lstStyle/>
          <a:p>
            <a:pPr algn="ctr">
              <a:spcAft>
                <a:spcPts val="600"/>
              </a:spcAft>
              <a:buNone/>
            </a:pPr>
            <a:r>
              <a:rPr lang="en-US" sz="1400" spc="38" kern="0" dirty="0" smtClean="0">
                <a:solidFill>
                  <a:srgbClr val="ffffff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Limitations</a:t>
            </a:r>
            <a:endParaRPr lang="en-US" dirty="0"/>
          </a:p>
        </p:txBody>
      </p:sp>
    </p:spTree>
    <p:custDataLst/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12030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3570091" y="0"/>
            <a:ext cx="3275781" cy="971307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4046321" y="352337"/>
            <a:ext cx="8047404" cy="235113"/>
          </a:xfrm>
          <a:prstGeom prst="rect">
            <a:avLst/>
          </a:prstGeom>
          <a:noFill/>
        </p:spPr>
        <p:txBody>
          <a:bodyPr wrap="square" rtlCol="0" anchor="ctr" bIns="0" lIns="0" rIns="0" tIns="0"/>
          <a:lstStyle/>
          <a:p>
            <a:pPr algn="l">
              <a:spcAft>
                <a:spcPts val="600"/>
              </a:spcAft>
              <a:buNone/>
            </a:pPr>
            <a:r>
              <a:rPr lang="en-US" b="1" sz="2300" spc="29" kern="0" dirty="0" smtClean="0">
                <a:solidFill>
                  <a:srgbClr val="ffffff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BUSINESS CASE</a:t>
            </a:r>
            <a:endParaRPr lang="en-US" dirty="0"/>
          </a:p>
        </p:txBody>
      </p:sp>
      <p:pic>
        <p:nvPicPr>
          <p:cNvPr id="4" name="Object 3" descr="preencoded.png">    </p:cNvPr>
          <p:cNvPicPr>
            <a:picLocks noChangeAspect="1"/>
          </p:cNvPicPr>
          <p:nvPr/>
        </p:nvPicPr>
        <p:blipFill>
          <a:blip r:embed="rId3"/>
          <a:srcRect l="11760" r="11760" t="-28233" b="-28233"/>
          <a:stretch/>
        </p:blipFill>
        <p:spPr>
          <a:xfrm>
            <a:off x="0" y="0"/>
            <a:ext cx="3579713" cy="6865808"/>
          </a:xfrm>
          <a:prstGeom prst="rect">
            <a:avLst/>
          </a:prstGeom>
        </p:spPr>
      </p:pic>
      <p:sp>
        <p:nvSpPr>
          <p:cNvPr id="5" name="Object 4"/>
          <p:cNvSpPr/>
          <p:nvPr/>
        </p:nvSpPr>
        <p:spPr>
          <a:xfrm>
            <a:off x="4046321" y="2514726"/>
            <a:ext cx="7666500" cy="2798141"/>
          </a:xfrm>
          <a:prstGeom prst="rect">
            <a:avLst/>
          </a:prstGeom>
          <a:noFill/>
          <a:ln w="25400">
            <a:solidFill>
              <a:srgbClr val="a61e51"/>
            </a:solidFill>
            <a:prstDash val="solid"/>
            <a:miter lim="800000"/>
          </a:ln>
        </p:spPr>
      </p:sp>
      <p:sp>
        <p:nvSpPr>
          <p:cNvPr id="6" name="Object 5"/>
          <p:cNvSpPr/>
          <p:nvPr/>
        </p:nvSpPr>
        <p:spPr>
          <a:xfrm>
            <a:off x="4332000" y="2771837"/>
            <a:ext cx="7476047" cy="308309"/>
          </a:xfrm>
          <a:prstGeom prst="rect">
            <a:avLst/>
          </a:prstGeom>
          <a:noFill/>
        </p:spPr>
        <p:txBody>
          <a:bodyPr wrap="square" rtlCol="0" anchor="ctr" bIns="0" lIns="0" rIns="0" tIns="0"/>
          <a:lstStyle/>
          <a:p>
            <a:pPr algn="l">
              <a:spcAft>
                <a:spcPts val="600"/>
              </a:spcAft>
              <a:buNone/>
            </a:pPr>
            <a:r>
              <a:rPr lang="en-US" b="1" sz="3100" spc="77" kern="0" dirty="0" smtClean="0">
                <a:solidFill>
                  <a:srgbClr val="a61e51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Monitoring Online Discussion Forum</a:t>
            </a:r>
            <a:endParaRPr lang="en-US" dirty="0"/>
          </a:p>
        </p:txBody>
      </p:sp>
      <p:sp>
        <p:nvSpPr>
          <p:cNvPr id="7" name="Object 6"/>
          <p:cNvSpPr/>
          <p:nvPr/>
        </p:nvSpPr>
        <p:spPr>
          <a:xfrm>
            <a:off x="4332000" y="3337256"/>
            <a:ext cx="7476047" cy="1689932"/>
          </a:xfrm>
          <a:prstGeom prst="rect">
            <a:avLst/>
          </a:prstGeom>
          <a:noFill/>
        </p:spPr>
        <p:txBody>
          <a:bodyPr wrap="square" rtlCol="0" anchor="ctr" bIns="0" lIns="0" rIns="0" tIns="0"/>
          <a:lstStyle/>
          <a:p>
            <a:pPr algn="l">
              <a:spcAft>
                <a:spcPts val="600"/>
              </a:spcAft>
              <a:buNone/>
            </a:pPr>
            <a:r>
              <a:rPr lang="en-US" sz="2300" spc="57" kern="0" dirty="0" smtClean="0">
                <a:solidFill>
                  <a:srgbClr val="ffffff">
                    <a:alpha val="80000"/>
                  </a:srgbClr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- Company XYZ operating an online discussion forum</a:t>
            </a:r>
          </a:p>
          <a:p>
            <a:pPr algn="l">
              <a:spcAft>
                <a:spcPts val="600"/>
              </a:spcAft>
              <a:buNone/>
            </a:pPr>
            <a:r>
              <a:rPr lang="en-US" sz="2300" spc="57" kern="0" dirty="0" smtClean="0">
                <a:solidFill>
                  <a:srgbClr val="ffffff">
                    <a:alpha val="80000"/>
                  </a:srgbClr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-</a:t>
            </a:r>
            <a:r>
              <a:rPr lang="en-US" sz="2300" spc="57" kern="0" dirty="0" smtClean="0">
                <a:solidFill>
                  <a:srgbClr val="ffffff">
                    <a:alpha val="80000"/>
                  </a:srgbClr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New to market</a:t>
            </a:r>
          </a:p>
          <a:p>
            <a:pPr algn="l">
              <a:spcAft>
                <a:spcPts val="600"/>
              </a:spcAft>
              <a:buNone/>
            </a:pPr>
            <a:r>
              <a:rPr lang="en-US" sz="2300" spc="57" kern="0" dirty="0" smtClean="0">
                <a:solidFill>
                  <a:srgbClr val="ffffff">
                    <a:alpha val="80000"/>
                  </a:srgbClr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-</a:t>
            </a:r>
            <a:r>
              <a:rPr lang="en-US" sz="2300" spc="57" kern="0" dirty="0" smtClean="0">
                <a:solidFill>
                  <a:srgbClr val="ffffff">
                    <a:alpha val="80000"/>
                  </a:srgbClr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Inexperienced in content moderation </a:t>
            </a:r>
          </a:p>
          <a:p>
            <a:pPr algn="l">
              <a:spcAft>
                <a:spcPts val="600"/>
              </a:spcAft>
              <a:buNone/>
            </a:pPr>
            <a:r>
              <a:rPr lang="en-US" sz="2300" spc="57" kern="0" dirty="0" smtClean="0">
                <a:solidFill>
                  <a:srgbClr val="ffffff">
                    <a:alpha val="80000"/>
                  </a:srgbClr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-</a:t>
            </a:r>
            <a:r>
              <a:rPr lang="en-US" sz="2300" spc="57" kern="0" dirty="0" smtClean="0">
                <a:solidFill>
                  <a:srgbClr val="ffffff">
                    <a:alpha val="80000"/>
                  </a:srgbClr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Limited resurces for content moderation</a:t>
            </a:r>
            <a:endParaRPr lang="en-US" dirty="0"/>
          </a:p>
        </p:txBody>
      </p:sp>
    </p:spTree>
    <p:custDataLst/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12030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0" y="0"/>
            <a:ext cx="1952137" cy="971307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476131" y="352337"/>
            <a:ext cx="5470322" cy="235113"/>
          </a:xfrm>
          <a:prstGeom prst="rect">
            <a:avLst/>
          </a:prstGeom>
          <a:noFill/>
        </p:spPr>
        <p:txBody>
          <a:bodyPr wrap="square" rtlCol="0" anchor="ctr" bIns="0" lIns="0" rIns="0" tIns="0"/>
          <a:lstStyle/>
          <a:p>
            <a:pPr algn="l">
              <a:spcAft>
                <a:spcPts val="600"/>
              </a:spcAft>
              <a:buNone/>
            </a:pPr>
            <a:r>
              <a:rPr lang="en-US" b="1" sz="2300" spc="29" kern="0" dirty="0" smtClean="0">
                <a:solidFill>
                  <a:srgbClr val="ffffff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DATA</a:t>
            </a:r>
            <a:endParaRPr lang="en-US" dirty="0"/>
          </a:p>
        </p:txBody>
      </p:sp>
      <p:sp>
        <p:nvSpPr>
          <p:cNvPr id="4" name="Object 3"/>
          <p:cNvSpPr/>
          <p:nvPr/>
        </p:nvSpPr>
        <p:spPr>
          <a:xfrm>
            <a:off x="476131" y="1320692"/>
            <a:ext cx="5470322" cy="499352"/>
          </a:xfrm>
          <a:prstGeom prst="rect">
            <a:avLst/>
          </a:prstGeom>
          <a:noFill/>
        </p:spPr>
        <p:txBody>
          <a:bodyPr wrap="square" rtlCol="0" anchor="ctr" bIns="0" lIns="0" rIns="0" tIns="0"/>
          <a:lstStyle/>
          <a:p>
            <a:pPr algn="l">
              <a:spcAft>
                <a:spcPts val="600"/>
              </a:spcAft>
              <a:buNone/>
            </a:pPr>
            <a:r>
              <a:rPr lang="en-US" sz="1700" u="sng" spc="48" kern="0" dirty="0" smtClean="0">
                <a:solidFill>
                  <a:srgbClr val="ffffff">
                    <a:alpha val="80000"/>
                  </a:srgbClr>
                </a:solidFill>
                <a:latin typeface="Lato" pitchFamily="34" charset="0"/>
                <a:ea typeface="Lato" pitchFamily="34" charset="-122"/>
                <a:cs typeface="Lato" pitchFamily="34" charset="-120"/>
                <a:hlinkClick r:id="rId21" invalidUrl="" action="" tgtFrame="" tooltip="" history="1" highlightClick="0" endSnd="0"/>
              </a:rPr>
              <a:t>Kaggle Toxic Comment Classification Challenge</a:t>
            </a:r>
            <a:endParaRPr lang="en-US" dirty="0"/>
          </a:p>
        </p:txBody>
      </p:sp>
      <p:pic>
        <p:nvPicPr>
          <p:cNvPr id="5" name="Object 4" descr="preencoded.png">    </p:cNvPr>
          <p:cNvPicPr>
            <a:picLocks noChangeAspect="1"/>
          </p:cNvPicPr>
          <p:nvPr/>
        </p:nvPicPr>
        <p:blipFill>
          <a:blip r:embed="rId4"/>
          <a:srcRect l="20109" r="20109" t="0" b="0"/>
          <a:stretch/>
        </p:blipFill>
        <p:spPr>
          <a:xfrm>
            <a:off x="6041679" y="0"/>
            <a:ext cx="6156795" cy="6865808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382857" y="2718708"/>
            <a:ext cx="3351309" cy="952262"/>
          </a:xfrm>
          <a:prstGeom prst="rect">
            <a:avLst/>
          </a:prstGeom>
          <a:noFill/>
          <a:ln w="12700">
            <a:solidFill>
              <a:srgbClr val="a61e51"/>
            </a:solidFill>
            <a:prstDash val="solid"/>
            <a:miter lim="800000"/>
          </a:ln>
        </p:spPr>
      </p:sp>
      <p:sp>
        <p:nvSpPr>
          <p:cNvPr id="7" name="Object 6"/>
          <p:cNvSpPr/>
          <p:nvPr/>
        </p:nvSpPr>
        <p:spPr>
          <a:xfrm>
            <a:off x="95226" y="3091218"/>
            <a:ext cx="1097177" cy="178673"/>
          </a:xfrm>
          <a:prstGeom prst="rect">
            <a:avLst/>
          </a:prstGeom>
          <a:noFill/>
        </p:spPr>
        <p:txBody>
          <a:bodyPr wrap="square" rtlCol="0" anchor="ctr" bIns="0" lIns="0" rIns="0" tIns="0"/>
          <a:lstStyle/>
          <a:p>
            <a:pPr algn="r">
              <a:spcAft>
                <a:spcPts val="600"/>
              </a:spcAft>
              <a:buNone/>
            </a:pPr>
            <a:r>
              <a:rPr lang="en-US" sz="1700" spc="38" kern="0" dirty="0" smtClean="0">
                <a:solidFill>
                  <a:srgbClr val="ffffff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Normal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3084370" y="2690140"/>
            <a:ext cx="1840246" cy="980830"/>
          </a:xfrm>
          <a:prstGeom prst="rect">
            <a:avLst/>
          </a:prstGeom>
          <a:noFill/>
        </p:spPr>
        <p:txBody>
          <a:bodyPr wrap="square" rtlCol="0" anchor="ctr" bIns="0" lIns="0" rIns="0" tIns="0"/>
          <a:lstStyle/>
          <a:p>
            <a:pPr algn="ctr">
              <a:spcAft>
                <a:spcPts val="600"/>
              </a:spcAft>
              <a:buNone/>
            </a:pPr>
            <a:r>
              <a:rPr lang="en-US" b="1" sz="2300" spc="29" kern="0" dirty="0" smtClean="0">
                <a:solidFill>
                  <a:srgbClr val="ffffff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144,277</a:t>
            </a:r>
            <a:endParaRPr lang="en-US" dirty="0"/>
          </a:p>
        </p:txBody>
      </p:sp>
      <p:sp>
        <p:nvSpPr>
          <p:cNvPr id="9" name="Object 8"/>
          <p:cNvSpPr/>
          <p:nvPr/>
        </p:nvSpPr>
        <p:spPr>
          <a:xfrm>
            <a:off x="1382857" y="3861422"/>
            <a:ext cx="355251" cy="952262"/>
          </a:xfrm>
          <a:prstGeom prst="rect">
            <a:avLst/>
          </a:prstGeom>
          <a:noFill/>
          <a:ln w="12700">
            <a:solidFill>
              <a:srgbClr val="a61e51"/>
            </a:solidFill>
            <a:prstDash val="solid"/>
            <a:miter lim="800000"/>
          </a:ln>
        </p:spPr>
      </p:sp>
      <p:sp>
        <p:nvSpPr>
          <p:cNvPr id="10" name="Object 9"/>
          <p:cNvSpPr/>
          <p:nvPr/>
        </p:nvSpPr>
        <p:spPr>
          <a:xfrm>
            <a:off x="95226" y="4233932"/>
            <a:ext cx="1097177" cy="178673"/>
          </a:xfrm>
          <a:prstGeom prst="rect">
            <a:avLst/>
          </a:prstGeom>
          <a:noFill/>
        </p:spPr>
        <p:txBody>
          <a:bodyPr wrap="square" rtlCol="0" anchor="ctr" bIns="0" lIns="0" rIns="0" tIns="0"/>
          <a:lstStyle/>
          <a:p>
            <a:pPr algn="r">
              <a:spcAft>
                <a:spcPts val="600"/>
              </a:spcAft>
              <a:buNone/>
            </a:pPr>
            <a:r>
              <a:rPr lang="en-US" sz="1700" spc="38" kern="0" dirty="0" smtClean="0">
                <a:solidFill>
                  <a:srgbClr val="ffffff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Toxic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1547657" y="3832854"/>
            <a:ext cx="1671696" cy="980830"/>
          </a:xfrm>
          <a:prstGeom prst="rect">
            <a:avLst/>
          </a:prstGeom>
          <a:noFill/>
        </p:spPr>
        <p:txBody>
          <a:bodyPr wrap="square" rtlCol="0" anchor="ctr" bIns="0" lIns="0" rIns="0" tIns="0"/>
          <a:lstStyle/>
          <a:p>
            <a:pPr algn="ctr">
              <a:spcAft>
                <a:spcPts val="600"/>
              </a:spcAft>
              <a:buNone/>
            </a:pPr>
            <a:r>
              <a:rPr lang="en-US" b="1" sz="2300" spc="29" kern="0" dirty="0" smtClean="0">
                <a:solidFill>
                  <a:srgbClr val="ffffff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15,294</a:t>
            </a:r>
            <a:endParaRPr lang="en-US" dirty="0"/>
          </a:p>
        </p:txBody>
      </p:sp>
      <p:sp>
        <p:nvSpPr>
          <p:cNvPr id="12" name="Object 11"/>
          <p:cNvSpPr/>
          <p:nvPr/>
        </p:nvSpPr>
        <p:spPr>
          <a:xfrm>
            <a:off x="1382857" y="5004137"/>
            <a:ext cx="3706559" cy="952260"/>
          </a:xfrm>
          <a:prstGeom prst="rect">
            <a:avLst/>
          </a:prstGeom>
          <a:solidFill>
            <a:srgbClr val="a61e51"/>
          </a:solidFill>
        </p:spPr>
      </p:sp>
      <p:sp>
        <p:nvSpPr>
          <p:cNvPr id="13" name="Object 12"/>
          <p:cNvSpPr/>
          <p:nvPr/>
        </p:nvSpPr>
        <p:spPr>
          <a:xfrm>
            <a:off x="95226" y="5376647"/>
            <a:ext cx="1097177" cy="178673"/>
          </a:xfrm>
          <a:prstGeom prst="rect">
            <a:avLst/>
          </a:prstGeom>
          <a:noFill/>
        </p:spPr>
        <p:txBody>
          <a:bodyPr wrap="square" rtlCol="0" anchor="ctr" bIns="0" lIns="0" rIns="0" tIns="0"/>
          <a:lstStyle/>
          <a:p>
            <a:pPr algn="r">
              <a:spcAft>
                <a:spcPts val="600"/>
              </a:spcAft>
              <a:buNone/>
            </a:pPr>
            <a:r>
              <a:rPr lang="en-US" sz="1700" spc="38" kern="0" dirty="0" smtClean="0">
                <a:solidFill>
                  <a:srgbClr val="ffffff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Total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439624" y="4975568"/>
            <a:ext cx="1840246" cy="980830"/>
          </a:xfrm>
          <a:prstGeom prst="rect">
            <a:avLst/>
          </a:prstGeom>
          <a:noFill/>
        </p:spPr>
        <p:txBody>
          <a:bodyPr wrap="square" rtlCol="0" anchor="ctr" bIns="0" lIns="0" rIns="0" tIns="0"/>
          <a:lstStyle/>
          <a:p>
            <a:pPr algn="ctr">
              <a:spcAft>
                <a:spcPts val="600"/>
              </a:spcAft>
              <a:buNone/>
            </a:pPr>
            <a:r>
              <a:rPr lang="en-US" b="1" sz="2300" spc="29" kern="0" dirty="0" smtClean="0">
                <a:solidFill>
                  <a:srgbClr val="ffffff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159,571</a:t>
            </a:r>
            <a:endParaRPr lang="en-US" dirty="0"/>
          </a:p>
        </p:txBody>
      </p:sp>
      <p:pic>
        <p:nvPicPr>
          <p:cNvPr id="15" name="Object 14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98162" y="1790699"/>
            <a:ext cx="4447063" cy="552312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217270" y="1962133"/>
            <a:ext cx="4805419" cy="178673"/>
          </a:xfrm>
          <a:prstGeom prst="rect">
            <a:avLst/>
          </a:prstGeom>
          <a:noFill/>
        </p:spPr>
        <p:txBody>
          <a:bodyPr wrap="square" rtlCol="0" anchor="ctr" bIns="0" lIns="0" rIns="0" tIns="0"/>
          <a:lstStyle/>
          <a:p>
            <a:pPr algn="ctr">
              <a:spcAft>
                <a:spcPts val="600"/>
              </a:spcAft>
              <a:buNone/>
            </a:pPr>
            <a:r>
              <a:rPr lang="en-US" sz="1700" spc="38" kern="0" dirty="0" smtClean="0">
                <a:solidFill>
                  <a:srgbClr val="ffffff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Wikipedia comments from users</a:t>
            </a:r>
            <a:endParaRPr lang="en-US" dirty="0"/>
          </a:p>
        </p:txBody>
      </p:sp>
    </p:spTree>
    <p:custDataLst/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12030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603" b="603"/>
          <a:stretch/>
        </p:blipFill>
        <p:spPr>
          <a:xfrm>
            <a:off x="2485403" y="85704"/>
            <a:ext cx="6810441" cy="6696392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76178" y="85704"/>
            <a:ext cx="2262516" cy="651406"/>
          </a:xfrm>
          <a:prstGeom prst="rect">
            <a:avLst/>
          </a:prstGeom>
          <a:noFill/>
          <a:ln w="25400">
            <a:solidFill>
              <a:srgbClr val="a61e51"/>
            </a:solidFill>
            <a:prstDash val="solid"/>
            <a:miter lim="800000"/>
          </a:ln>
        </p:spPr>
      </p:sp>
      <p:sp>
        <p:nvSpPr>
          <p:cNvPr id="4" name="Object 3"/>
          <p:cNvSpPr/>
          <p:nvPr/>
        </p:nvSpPr>
        <p:spPr>
          <a:xfrm>
            <a:off x="266637" y="220955"/>
            <a:ext cx="2036132" cy="380904"/>
          </a:xfrm>
          <a:prstGeom prst="rect">
            <a:avLst/>
          </a:prstGeom>
          <a:noFill/>
        </p:spPr>
        <p:txBody>
          <a:bodyPr wrap="square" rtlCol="0" anchor="ctr" bIns="0" lIns="0" rIns="0" tIns="0"/>
          <a:lstStyle/>
          <a:p>
            <a:pPr algn="l">
              <a:lnSpc>
                <a:spcPts val="3080"/>
              </a:lnSpc>
              <a:buNone/>
            </a:pPr>
            <a:r>
              <a:rPr lang="en-US" sz="2200" spc="0" kern="0" dirty="0" smtClean="0">
                <a:solidFill>
                  <a:srgbClr val="ffffff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Top 20 Words</a:t>
            </a:r>
            <a:endParaRPr lang="en-US" dirty="0"/>
          </a:p>
        </p:txBody>
      </p:sp>
    </p:spTree>
    <p:custDataLst/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12030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8475" cy="6865808"/>
          </a:xfrm>
          <a:prstGeom prst="rect">
            <a:avLst/>
          </a:prstGeom>
          <a:solidFill>
            <a:srgbClr val="120309"/>
          </a:solidFill>
        </p:spPr>
      </p:sp>
      <p:pic>
        <p:nvPicPr>
          <p:cNvPr id="3" name="Object 2" descr="preencoded.png">    </p:cNvPr>
          <p:cNvPicPr>
            <a:picLocks noChangeAspect="1"/>
          </p:cNvPicPr>
          <p:nvPr/>
        </p:nvPicPr>
        <p:blipFill>
          <a:blip r:embed="rId1"/>
          <a:srcRect l="-39007" r="-39007" t="-36" b="-36"/>
          <a:stretch/>
        </p:blipFill>
        <p:spPr>
          <a:xfrm>
            <a:off x="0" y="0"/>
            <a:ext cx="12198475" cy="6865808"/>
          </a:xfrm>
          <a:prstGeom prst="rect">
            <a:avLst/>
          </a:prstGeom>
        </p:spPr>
      </p:pic>
      <p:pic>
        <p:nvPicPr>
          <p:cNvPr id="4" name="Object 3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108" y="117842"/>
            <a:ext cx="2599675" cy="942739"/>
          </a:xfrm>
          <a:prstGeom prst="rect">
            <a:avLst/>
          </a:prstGeom>
        </p:spPr>
      </p:pic>
      <p:sp>
        <p:nvSpPr>
          <p:cNvPr id="5" name="Object 4"/>
          <p:cNvSpPr/>
          <p:nvPr/>
        </p:nvSpPr>
        <p:spPr>
          <a:xfrm>
            <a:off x="-113749" y="289266"/>
            <a:ext cx="2957682" cy="565586"/>
          </a:xfrm>
          <a:prstGeom prst="rect">
            <a:avLst/>
          </a:prstGeom>
          <a:noFill/>
        </p:spPr>
        <p:txBody>
          <a:bodyPr wrap="square" rtlCol="0" anchor="ctr" bIns="0" lIns="0" rIns="0" tIns="0"/>
          <a:lstStyle/>
          <a:p>
            <a:pPr algn="ctr">
              <a:spcAft>
                <a:spcPts val="600"/>
              </a:spcAft>
              <a:buNone/>
            </a:pPr>
            <a:r>
              <a:rPr lang="en-US" b="1" sz="2300" spc="29" kern="0" dirty="0" smtClean="0">
                <a:solidFill>
                  <a:srgbClr val="ffffff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TOP 20 TOXIC</a:t>
            </a:r>
            <a:br>
              <a:rPr lang="en-US" b="1" sz="2300" spc="29" kern="0" dirty="0" smtClean="0">
                <a:solidFill>
                  <a:srgbClr val="ffffff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</a:br>
            <a:r>
              <a:rPr lang="en-US" b="1" sz="2300" spc="29" kern="0" dirty="0" smtClean="0">
                <a:solidFill>
                  <a:srgbClr val="ffffff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WORDS</a:t>
            </a:r>
            <a:endParaRPr lang="en-US" dirty="0"/>
          </a:p>
        </p:txBody>
      </p:sp>
    </p:spTree>
    <p:custDataLst/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12030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466606" y="466608"/>
            <a:ext cx="3647163" cy="2875831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761810" y="1238023"/>
            <a:ext cx="3428143" cy="780394"/>
          </a:xfrm>
          <a:prstGeom prst="rect">
            <a:avLst/>
          </a:prstGeom>
          <a:noFill/>
        </p:spPr>
        <p:txBody>
          <a:bodyPr wrap="square" rtlCol="0" anchor="ctr" bIns="0" lIns="0" rIns="0" tIns="0"/>
          <a:lstStyle/>
          <a:p>
            <a:pPr algn="l">
              <a:spcAft>
                <a:spcPts val="600"/>
              </a:spcAft>
              <a:buNone/>
            </a:pPr>
            <a:r>
              <a:rPr lang="en-US" b="1" sz="2000" spc="29" kern="0" dirty="0" smtClean="0">
                <a:solidFill>
                  <a:srgbClr val="ffffff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WHOEVER PUT A</a:t>
            </a:r>
            <a:br>
              <a:rPr lang="en-US" b="1" sz="2000" spc="29" kern="0" dirty="0" smtClean="0">
                <a:solidFill>
                  <a:srgbClr val="ffffff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</a:br>
            <a:r>
              <a:rPr lang="en-US" b="1" sz="2000" spc="29" kern="0" dirty="0" smtClean="0">
                <a:solidFill>
                  <a:srgbClr val="ffffff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NOTICES ON MY PAGE. I</a:t>
            </a:r>
            <a:br>
              <a:rPr lang="en-US" b="1" sz="2000" spc="29" kern="0" dirty="0" smtClean="0">
                <a:solidFill>
                  <a:srgbClr val="ffffff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</a:br>
            <a:r>
              <a:rPr lang="en-US" b="1" sz="2000" spc="29" kern="0" dirty="0" smtClean="0">
                <a:solidFill>
                  <a:srgbClr val="ffffff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WILL KILL U</a:t>
            </a:r>
            <a:endParaRPr lang="en-US" dirty="0"/>
          </a:p>
        </p:txBody>
      </p:sp>
      <p:sp>
        <p:nvSpPr>
          <p:cNvPr id="4" name="Object 3"/>
          <p:cNvSpPr/>
          <p:nvPr/>
        </p:nvSpPr>
        <p:spPr>
          <a:xfrm>
            <a:off x="3715726" y="2780309"/>
            <a:ext cx="474226" cy="124089"/>
          </a:xfrm>
          <a:prstGeom prst="rect">
            <a:avLst/>
          </a:prstGeom>
          <a:noFill/>
        </p:spPr>
        <p:txBody>
          <a:bodyPr wrap="square" rtlCol="0" anchor="ctr" bIns="0" lIns="0" rIns="0" tIns="0"/>
          <a:lstStyle/>
          <a:p>
            <a:pPr algn="l">
              <a:spcAft>
                <a:spcPts val="600"/>
              </a:spcAft>
              <a:buNone/>
            </a:pPr>
            <a:r>
              <a:rPr lang="en-US" sz="1100" spc="29" kern="0" dirty="0" smtClean="0">
                <a:solidFill>
                  <a:srgbClr val="ffffff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</a:t>
            </a:r>
            <a:endParaRPr lang="en-US" dirty="0"/>
          </a:p>
        </p:txBody>
      </p:sp>
      <p:pic>
        <p:nvPicPr>
          <p:cNvPr id="5" name="Object 4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75658" y="466608"/>
            <a:ext cx="3637640" cy="2875831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4570857" y="951613"/>
            <a:ext cx="3428143" cy="1353214"/>
          </a:xfrm>
          <a:prstGeom prst="rect">
            <a:avLst/>
          </a:prstGeom>
          <a:noFill/>
        </p:spPr>
        <p:txBody>
          <a:bodyPr wrap="square" rtlCol="0" anchor="ctr" bIns="0" lIns="0" rIns="0" tIns="0"/>
          <a:lstStyle/>
          <a:p>
            <a:pPr algn="l">
              <a:spcAft>
                <a:spcPts val="600"/>
              </a:spcAft>
              <a:buNone/>
            </a:pPr>
            <a:r>
              <a:rPr lang="en-US" b="1" sz="2000" spc="29" kern="0" dirty="0" smtClean="0">
                <a:solidFill>
                  <a:srgbClr val="ffffff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STUPID PEACE OF SHIT</a:t>
            </a:r>
            <a:br>
              <a:rPr lang="en-US" b="1" sz="2000" spc="29" kern="0" dirty="0" smtClean="0">
                <a:solidFill>
                  <a:srgbClr val="ffffff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</a:br>
            <a:r>
              <a:rPr lang="en-US" b="1" sz="2000" spc="29" kern="0" dirty="0" smtClean="0">
                <a:solidFill>
                  <a:srgbClr val="ffffff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STOP DELETING MY</a:t>
            </a:r>
            <a:br>
              <a:rPr lang="en-US" b="1" sz="2000" spc="29" kern="0" dirty="0" smtClean="0">
                <a:solidFill>
                  <a:srgbClr val="ffffff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</a:br>
            <a:r>
              <a:rPr lang="en-US" b="1" sz="2000" spc="29" kern="0" dirty="0" smtClean="0">
                <a:solidFill>
                  <a:srgbClr val="ffffff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STUFF ASSHOLE GO DIE</a:t>
            </a:r>
            <a:br>
              <a:rPr lang="en-US" b="1" sz="2000" spc="29" kern="0" dirty="0" smtClean="0">
                <a:solidFill>
                  <a:srgbClr val="ffffff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</a:br>
            <a:r>
              <a:rPr lang="en-US" b="1" sz="2000" spc="29" kern="0" dirty="0" smtClean="0">
                <a:solidFill>
                  <a:srgbClr val="ffffff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AND FALL IN A HOLE GO</a:t>
            </a:r>
            <a:br>
              <a:rPr lang="en-US" b="1" sz="2000" spc="29" kern="0" dirty="0" smtClean="0">
                <a:solidFill>
                  <a:srgbClr val="ffffff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</a:br>
            <a:r>
              <a:rPr lang="en-US" b="1" sz="2000" spc="29" kern="0" dirty="0" smtClean="0">
                <a:solidFill>
                  <a:srgbClr val="ffffff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TO HELL!</a:t>
            </a:r>
            <a:endParaRPr lang="en-US" dirty="0"/>
          </a:p>
        </p:txBody>
      </p:sp>
      <p:sp>
        <p:nvSpPr>
          <p:cNvPr id="7" name="Object 6"/>
          <p:cNvSpPr/>
          <p:nvPr/>
        </p:nvSpPr>
        <p:spPr>
          <a:xfrm>
            <a:off x="7529173" y="2780309"/>
            <a:ext cx="469827" cy="124089"/>
          </a:xfrm>
          <a:prstGeom prst="rect">
            <a:avLst/>
          </a:prstGeom>
          <a:noFill/>
        </p:spPr>
        <p:txBody>
          <a:bodyPr wrap="square" rtlCol="0" anchor="ctr" bIns="0" lIns="0" rIns="0" tIns="0"/>
          <a:lstStyle/>
          <a:p>
            <a:pPr algn="l">
              <a:spcAft>
                <a:spcPts val="600"/>
              </a:spcAft>
              <a:buNone/>
            </a:pPr>
            <a:r>
              <a:rPr lang="en-US" sz="1100" spc="29" kern="0" dirty="0" smtClean="0">
                <a:solidFill>
                  <a:srgbClr val="ffffff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B</a:t>
            </a:r>
            <a:endParaRPr lang="en-US" dirty="0"/>
          </a:p>
        </p:txBody>
      </p:sp>
      <p:pic>
        <p:nvPicPr>
          <p:cNvPr id="8" name="Object 7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084700" y="466608"/>
            <a:ext cx="3647163" cy="2875831"/>
          </a:xfrm>
          <a:prstGeom prst="rect">
            <a:avLst/>
          </a:prstGeom>
        </p:spPr>
      </p:pic>
      <p:sp>
        <p:nvSpPr>
          <p:cNvPr id="9" name="Object 8"/>
          <p:cNvSpPr/>
          <p:nvPr/>
        </p:nvSpPr>
        <p:spPr>
          <a:xfrm>
            <a:off x="8379905" y="1381228"/>
            <a:ext cx="3428143" cy="493984"/>
          </a:xfrm>
          <a:prstGeom prst="rect">
            <a:avLst/>
          </a:prstGeom>
          <a:noFill/>
        </p:spPr>
        <p:txBody>
          <a:bodyPr wrap="square" rtlCol="0" anchor="ctr" bIns="0" lIns="0" rIns="0" tIns="0"/>
          <a:lstStyle/>
          <a:p>
            <a:pPr algn="l">
              <a:spcAft>
                <a:spcPts val="600"/>
              </a:spcAft>
              <a:buNone/>
            </a:pPr>
            <a:r>
              <a:rPr lang="en-US" b="1" sz="2000" spc="29" kern="0" dirty="0" smtClean="0">
                <a:solidFill>
                  <a:srgbClr val="ffffff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BLA BLA BLA....SUCK IT</a:t>
            </a:r>
            <a:br>
              <a:rPr lang="en-US" b="1" sz="2000" spc="29" kern="0" dirty="0" smtClean="0">
                <a:solidFill>
                  <a:srgbClr val="ffffff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</a:br>
            <a:r>
              <a:rPr lang="en-US" b="1" sz="2000" spc="29" kern="0" dirty="0" smtClean="0">
                <a:solidFill>
                  <a:srgbClr val="ffffff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IRISHGUY =)</a:t>
            </a:r>
            <a:endParaRPr lang="en-US" dirty="0"/>
          </a:p>
        </p:txBody>
      </p:sp>
      <p:sp>
        <p:nvSpPr>
          <p:cNvPr id="10" name="Object 9"/>
          <p:cNvSpPr/>
          <p:nvPr/>
        </p:nvSpPr>
        <p:spPr>
          <a:xfrm>
            <a:off x="11333154" y="2780309"/>
            <a:ext cx="474893" cy="124089"/>
          </a:xfrm>
          <a:prstGeom prst="rect">
            <a:avLst/>
          </a:prstGeom>
          <a:noFill/>
        </p:spPr>
        <p:txBody>
          <a:bodyPr wrap="square" rtlCol="0" anchor="ctr" bIns="0" lIns="0" rIns="0" tIns="0"/>
          <a:lstStyle/>
          <a:p>
            <a:pPr algn="l">
              <a:spcAft>
                <a:spcPts val="600"/>
              </a:spcAft>
              <a:buNone/>
            </a:pPr>
            <a:r>
              <a:rPr lang="en-US" sz="1100" spc="29" kern="0" dirty="0" smtClean="0">
                <a:solidFill>
                  <a:srgbClr val="ffffff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</a:t>
            </a:r>
            <a:endParaRPr lang="en-US" dirty="0"/>
          </a:p>
        </p:txBody>
      </p:sp>
      <p:pic>
        <p:nvPicPr>
          <p:cNvPr id="11" name="Object 10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66606" y="3513846"/>
            <a:ext cx="3647163" cy="2875831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761810" y="3855646"/>
            <a:ext cx="3428143" cy="1639624"/>
          </a:xfrm>
          <a:prstGeom prst="rect">
            <a:avLst/>
          </a:prstGeom>
          <a:noFill/>
        </p:spPr>
        <p:txBody>
          <a:bodyPr wrap="square" rtlCol="0" anchor="ctr" bIns="0" lIns="0" rIns="0" tIns="0"/>
          <a:lstStyle/>
          <a:p>
            <a:pPr algn="l">
              <a:spcAft>
                <a:spcPts val="600"/>
              </a:spcAft>
              <a:buNone/>
            </a:pPr>
            <a:r>
              <a:rPr lang="en-US" b="1" sz="2000" spc="29" kern="0" dirty="0" smtClean="0">
                <a:solidFill>
                  <a:srgbClr val="ffffff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 AM MOST CERTAINLY</a:t>
            </a:r>
            <a:br>
              <a:rPr lang="en-US" b="1" sz="2000" spc="29" kern="0" dirty="0" smtClean="0">
                <a:solidFill>
                  <a:srgbClr val="ffffff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</a:br>
            <a:r>
              <a:rPr lang="en-US" b="1" sz="2000" spc="29" kern="0" dirty="0" smtClean="0">
                <a:solidFill>
                  <a:srgbClr val="ffffff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NOT A SOCKPUPPET OF</a:t>
            </a:r>
            <a:br>
              <a:rPr lang="en-US" b="1" sz="2000" spc="29" kern="0" dirty="0" smtClean="0">
                <a:solidFill>
                  <a:srgbClr val="ffffff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</a:br>
            <a:r>
              <a:rPr lang="en-US" b="1" sz="2000" spc="29" kern="0" dirty="0" smtClean="0">
                <a:solidFill>
                  <a:srgbClr val="ffffff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THECHIEF, PLEASE</a:t>
            </a:r>
            <a:br>
              <a:rPr lang="en-US" b="1" sz="2000" spc="29" kern="0" dirty="0" smtClean="0">
                <a:solidFill>
                  <a:srgbClr val="ffffff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</a:br>
            <a:r>
              <a:rPr lang="en-US" b="1" sz="2000" spc="29" kern="0" dirty="0" smtClean="0">
                <a:solidFill>
                  <a:srgbClr val="ffffff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RETRACT YOUR</a:t>
            </a:r>
            <a:br>
              <a:rPr lang="en-US" b="1" sz="2000" spc="29" kern="0" dirty="0" smtClean="0">
                <a:solidFill>
                  <a:srgbClr val="ffffff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</a:br>
            <a:r>
              <a:rPr lang="en-US" b="1" sz="2000" spc="29" kern="0" dirty="0" smtClean="0">
                <a:solidFill>
                  <a:srgbClr val="ffffff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FRADULENT CLAIM AT</a:t>
            </a:r>
            <a:br>
              <a:rPr lang="en-US" b="1" sz="2000" spc="29" kern="0" dirty="0" smtClean="0">
                <a:solidFill>
                  <a:srgbClr val="ffffff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</a:br>
            <a:r>
              <a:rPr lang="en-US" b="1" sz="2000" spc="29" kern="0" dirty="0" smtClean="0">
                <a:solidFill>
                  <a:srgbClr val="ffffff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ONCE.</a:t>
            </a:r>
            <a:endParaRPr lang="en-US" dirty="0"/>
          </a:p>
        </p:txBody>
      </p:sp>
      <p:sp>
        <p:nvSpPr>
          <p:cNvPr id="13" name="Object 12"/>
          <p:cNvSpPr/>
          <p:nvPr/>
        </p:nvSpPr>
        <p:spPr>
          <a:xfrm>
            <a:off x="3720659" y="5827547"/>
            <a:ext cx="469294" cy="124089"/>
          </a:xfrm>
          <a:prstGeom prst="rect">
            <a:avLst/>
          </a:prstGeom>
          <a:noFill/>
        </p:spPr>
        <p:txBody>
          <a:bodyPr wrap="square" rtlCol="0" anchor="ctr" bIns="0" lIns="0" rIns="0" tIns="0"/>
          <a:lstStyle/>
          <a:p>
            <a:pPr algn="l">
              <a:spcAft>
                <a:spcPts val="600"/>
              </a:spcAft>
              <a:buNone/>
            </a:pPr>
            <a:r>
              <a:rPr lang="en-US" sz="1100" spc="29" kern="0" dirty="0" smtClean="0">
                <a:solidFill>
                  <a:srgbClr val="ffffff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X</a:t>
            </a:r>
            <a:endParaRPr lang="en-US" dirty="0"/>
          </a:p>
        </p:txBody>
      </p:sp>
      <p:pic>
        <p:nvPicPr>
          <p:cNvPr id="14" name="Object 13" descr="preencoded.png">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275658" y="3513846"/>
            <a:ext cx="3637640" cy="2875831"/>
          </a:xfrm>
          <a:prstGeom prst="rect">
            <a:avLst/>
          </a:prstGeom>
        </p:spPr>
      </p:pic>
      <p:sp>
        <p:nvSpPr>
          <p:cNvPr id="15" name="Object 14"/>
          <p:cNvSpPr/>
          <p:nvPr/>
        </p:nvSpPr>
        <p:spPr>
          <a:xfrm>
            <a:off x="4570857" y="4142056"/>
            <a:ext cx="3428143" cy="1066804"/>
          </a:xfrm>
          <a:prstGeom prst="rect">
            <a:avLst/>
          </a:prstGeom>
          <a:noFill/>
        </p:spPr>
        <p:txBody>
          <a:bodyPr wrap="square" rtlCol="0" anchor="ctr" bIns="0" lIns="0" rIns="0" tIns="0"/>
          <a:lstStyle/>
          <a:p>
            <a:pPr algn="l">
              <a:spcAft>
                <a:spcPts val="600"/>
              </a:spcAft>
              <a:buNone/>
            </a:pPr>
            <a:r>
              <a:rPr lang="en-US" b="1" sz="2000" spc="29" kern="0" dirty="0" smtClean="0">
                <a:solidFill>
                  <a:srgbClr val="ffffff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YOU, SIR, ARE MY HERO.</a:t>
            </a:r>
            <a:br>
              <a:rPr lang="en-US" b="1" sz="2000" spc="29" kern="0" dirty="0" smtClean="0">
                <a:solidFill>
                  <a:srgbClr val="ffffff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</a:br>
            <a:r>
              <a:rPr lang="en-US" b="1" sz="2000" spc="29" kern="0" dirty="0" smtClean="0">
                <a:solidFill>
                  <a:srgbClr val="ffffff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ANY CHANCE YOU</a:t>
            </a:r>
            <a:br>
              <a:rPr lang="en-US" b="1" sz="2000" spc="29" kern="0" dirty="0" smtClean="0">
                <a:solidFill>
                  <a:srgbClr val="ffffff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</a:br>
            <a:r>
              <a:rPr lang="en-US" b="1" sz="2000" spc="29" kern="0" dirty="0" smtClean="0">
                <a:solidFill>
                  <a:srgbClr val="ffffff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REMEMBER WHAT PAGE</a:t>
            </a:r>
            <a:br>
              <a:rPr lang="en-US" b="1" sz="2000" spc="29" kern="0" dirty="0" smtClean="0">
                <a:solidFill>
                  <a:srgbClr val="ffffff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</a:br>
            <a:r>
              <a:rPr lang="en-US" b="1" sz="2000" spc="29" kern="0" dirty="0" smtClean="0">
                <a:solidFill>
                  <a:srgbClr val="ffffff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THAT'S ON?</a:t>
            </a:r>
            <a:endParaRPr lang="en-US" dirty="0"/>
          </a:p>
        </p:txBody>
      </p:sp>
      <p:sp>
        <p:nvSpPr>
          <p:cNvPr id="16" name="Object 15"/>
          <p:cNvSpPr/>
          <p:nvPr/>
        </p:nvSpPr>
        <p:spPr>
          <a:xfrm>
            <a:off x="7531572" y="5827547"/>
            <a:ext cx="467427" cy="124089"/>
          </a:xfrm>
          <a:prstGeom prst="rect">
            <a:avLst/>
          </a:prstGeom>
          <a:noFill/>
        </p:spPr>
        <p:txBody>
          <a:bodyPr wrap="square" rtlCol="0" anchor="ctr" bIns="0" lIns="0" rIns="0" tIns="0"/>
          <a:lstStyle/>
          <a:p>
            <a:pPr algn="l">
              <a:spcAft>
                <a:spcPts val="600"/>
              </a:spcAft>
              <a:buNone/>
            </a:pPr>
            <a:r>
              <a:rPr lang="en-US" sz="1100" spc="29" kern="0" dirty="0" smtClean="0">
                <a:solidFill>
                  <a:srgbClr val="ffffff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Y</a:t>
            </a:r>
            <a:endParaRPr lang="en-US" dirty="0"/>
          </a:p>
        </p:txBody>
      </p:sp>
      <p:pic>
        <p:nvPicPr>
          <p:cNvPr id="17" name="Object 16" descr="preencoded.png">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084700" y="3513846"/>
            <a:ext cx="3647163" cy="2875831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8379905" y="3855646"/>
            <a:ext cx="3428143" cy="1639624"/>
          </a:xfrm>
          <a:prstGeom prst="rect">
            <a:avLst/>
          </a:prstGeom>
          <a:noFill/>
        </p:spPr>
        <p:txBody>
          <a:bodyPr wrap="square" rtlCol="0" anchor="ctr" bIns="0" lIns="0" rIns="0" tIns="0"/>
          <a:lstStyle/>
          <a:p>
            <a:pPr algn="l">
              <a:spcAft>
                <a:spcPts val="600"/>
              </a:spcAft>
              <a:buNone/>
            </a:pPr>
            <a:r>
              <a:rPr lang="en-US" b="1" sz="2000" spc="29" kern="0" dirty="0" smtClean="0">
                <a:solidFill>
                  <a:srgbClr val="ffffff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- NEILN'S BANG ON -</a:t>
            </a:r>
            <a:br>
              <a:rPr lang="en-US" b="1" sz="2000" spc="29" kern="0" dirty="0" smtClean="0">
                <a:solidFill>
                  <a:srgbClr val="ffffff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</a:br>
            <a:r>
              <a:rPr lang="en-US" b="1" sz="2000" spc="29" kern="0" dirty="0" smtClean="0">
                <a:solidFill>
                  <a:srgbClr val="ffffff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YOU AREN'T BEING</a:t>
            </a:r>
            <a:br>
              <a:rPr lang="en-US" b="1" sz="2000" spc="29" kern="0" dirty="0" smtClean="0">
                <a:solidFill>
                  <a:srgbClr val="ffffff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</a:br>
            <a:r>
              <a:rPr lang="en-US" b="1" sz="2000" spc="29" kern="0" dirty="0" smtClean="0">
                <a:solidFill>
                  <a:srgbClr val="ffffff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HARASSED AT ALL, IF</a:t>
            </a:r>
            <a:br>
              <a:rPr lang="en-US" b="1" sz="2000" spc="29" kern="0" dirty="0" smtClean="0">
                <a:solidFill>
                  <a:srgbClr val="ffffff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</a:br>
            <a:r>
              <a:rPr lang="en-US" b="1" sz="2000" spc="29" kern="0" dirty="0" smtClean="0">
                <a:solidFill>
                  <a:srgbClr val="ffffff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YOU DON'T EDIT</a:t>
            </a:r>
            <a:br>
              <a:rPr lang="en-US" b="1" sz="2000" spc="29" kern="0" dirty="0" smtClean="0">
                <a:solidFill>
                  <a:srgbClr val="ffffff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</a:br>
            <a:r>
              <a:rPr lang="en-US" b="1" sz="2000" spc="29" kern="0" dirty="0" smtClean="0">
                <a:solidFill>
                  <a:srgbClr val="ffffff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DISRUPTIVELY  YOU</a:t>
            </a:r>
            <a:br>
              <a:rPr lang="en-US" b="1" sz="2000" spc="29" kern="0" dirty="0" smtClean="0">
                <a:solidFill>
                  <a:srgbClr val="ffffff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</a:br>
            <a:r>
              <a:rPr lang="en-US" b="1" sz="2000" spc="29" kern="0" dirty="0" smtClean="0">
                <a:solidFill>
                  <a:srgbClr val="ffffff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DON'T GET REVERTED.</a:t>
            </a:r>
            <a:endParaRPr lang="en-US" dirty="0"/>
          </a:p>
        </p:txBody>
      </p:sp>
      <p:sp>
        <p:nvSpPr>
          <p:cNvPr id="19" name="Object 18"/>
          <p:cNvSpPr/>
          <p:nvPr/>
        </p:nvSpPr>
        <p:spPr>
          <a:xfrm>
            <a:off x="11341287" y="5827547"/>
            <a:ext cx="466761" cy="124089"/>
          </a:xfrm>
          <a:prstGeom prst="rect">
            <a:avLst/>
          </a:prstGeom>
          <a:noFill/>
        </p:spPr>
        <p:txBody>
          <a:bodyPr wrap="square" rtlCol="0" anchor="ctr" bIns="0" lIns="0" rIns="0" tIns="0"/>
          <a:lstStyle/>
          <a:p>
            <a:pPr algn="l">
              <a:spcAft>
                <a:spcPts val="600"/>
              </a:spcAft>
              <a:buNone/>
            </a:pPr>
            <a:r>
              <a:rPr lang="en-US" sz="1100" spc="29" kern="0" dirty="0" smtClean="0">
                <a:solidFill>
                  <a:srgbClr val="ffffff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Z</a:t>
            </a:r>
            <a:endParaRPr lang="en-US" dirty="0"/>
          </a:p>
        </p:txBody>
      </p:sp>
      <p:pic>
        <p:nvPicPr>
          <p:cNvPr id="20" name="Object 19" descr="preencoded.png">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88" y="209051"/>
            <a:ext cx="2218770" cy="533267"/>
          </a:xfrm>
          <a:prstGeom prst="rect">
            <a:avLst/>
          </a:prstGeom>
        </p:spPr>
      </p:pic>
      <p:sp>
        <p:nvSpPr>
          <p:cNvPr id="21" name="Object 20"/>
          <p:cNvSpPr/>
          <p:nvPr/>
        </p:nvSpPr>
        <p:spPr>
          <a:xfrm>
            <a:off x="-189158" y="371032"/>
            <a:ext cx="2599140" cy="178673"/>
          </a:xfrm>
          <a:prstGeom prst="rect">
            <a:avLst/>
          </a:prstGeom>
          <a:noFill/>
        </p:spPr>
        <p:txBody>
          <a:bodyPr wrap="square" rtlCol="0" anchor="ctr" bIns="0" lIns="0" rIns="0" tIns="0"/>
          <a:lstStyle/>
          <a:p>
            <a:pPr algn="ctr">
              <a:spcAft>
                <a:spcPts val="600"/>
              </a:spcAft>
              <a:buNone/>
            </a:pPr>
            <a:r>
              <a:rPr lang="en-US" sz="1700" spc="38" kern="0" dirty="0" smtClean="0">
                <a:solidFill>
                  <a:srgbClr val="ffffff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Toxic Comments</a:t>
            </a:r>
            <a:endParaRPr lang="en-US" dirty="0"/>
          </a:p>
        </p:txBody>
      </p:sp>
      <p:pic>
        <p:nvPicPr>
          <p:cNvPr id="22" name="Object 21" descr="preencoded.png">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-45978" y="3335149"/>
            <a:ext cx="2218770" cy="533267"/>
          </a:xfrm>
          <a:prstGeom prst="rect">
            <a:avLst/>
          </a:prstGeom>
        </p:spPr>
      </p:pic>
      <p:sp>
        <p:nvSpPr>
          <p:cNvPr id="23" name="Object 22"/>
          <p:cNvSpPr/>
          <p:nvPr/>
        </p:nvSpPr>
        <p:spPr>
          <a:xfrm>
            <a:off x="-236442" y="3497141"/>
            <a:ext cx="2599140" cy="178673"/>
          </a:xfrm>
          <a:prstGeom prst="rect">
            <a:avLst/>
          </a:prstGeom>
          <a:noFill/>
        </p:spPr>
        <p:txBody>
          <a:bodyPr wrap="square" rtlCol="0" anchor="ctr" bIns="0" lIns="0" rIns="0" tIns="0"/>
          <a:lstStyle/>
          <a:p>
            <a:pPr algn="ctr">
              <a:spcAft>
                <a:spcPts val="600"/>
              </a:spcAft>
              <a:buNone/>
            </a:pPr>
            <a:r>
              <a:rPr lang="en-US" sz="1700" spc="38" kern="0" dirty="0" smtClean="0">
                <a:solidFill>
                  <a:srgbClr val="ffffff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Normal Comments</a:t>
            </a:r>
            <a:endParaRPr lang="en-US" dirty="0"/>
          </a:p>
        </p:txBody>
      </p:sp>
    </p:spTree>
    <p:custDataLst/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e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8475" cy="6865808"/>
          </a:xfrm>
          <a:prstGeom prst="rect">
            <a:avLst/>
          </a:prstGeom>
          <a:solidFill>
            <a:srgbClr val="120309"/>
          </a:solidFill>
        </p:spPr>
      </p:sp>
      <p:pic>
        <p:nvPicPr>
          <p:cNvPr id="3" name="Object 2" descr="preencoded.png">    </p:cNvPr>
          <p:cNvPicPr>
            <a:picLocks noChangeAspect="1"/>
          </p:cNvPicPr>
          <p:nvPr/>
        </p:nvPicPr>
        <p:blipFill>
          <a:blip r:embed="rId1"/>
          <a:srcRect l="-29357" r="-29357" t="-2594" b="-2594"/>
          <a:stretch/>
        </p:blipFill>
        <p:spPr>
          <a:xfrm>
            <a:off x="0" y="0"/>
            <a:ext cx="12198475" cy="6865808"/>
          </a:xfrm>
          <a:prstGeom prst="rect">
            <a:avLst/>
          </a:prstGeom>
        </p:spPr>
      </p:pic>
      <p:pic>
        <p:nvPicPr>
          <p:cNvPr id="4" name="Object 3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44337" y="-21426"/>
            <a:ext cx="1980705" cy="628493"/>
          </a:xfrm>
          <a:prstGeom prst="rect">
            <a:avLst/>
          </a:prstGeom>
        </p:spPr>
      </p:pic>
      <p:sp>
        <p:nvSpPr>
          <p:cNvPr id="5" name="Object 4"/>
          <p:cNvSpPr/>
          <p:nvPr/>
        </p:nvSpPr>
        <p:spPr>
          <a:xfrm>
            <a:off x="-234844" y="140450"/>
            <a:ext cx="2354762" cy="274194"/>
          </a:xfrm>
          <a:prstGeom prst="rect">
            <a:avLst/>
          </a:prstGeom>
          <a:noFill/>
        </p:spPr>
        <p:txBody>
          <a:bodyPr wrap="square" rtlCol="0" anchor="ctr" bIns="0" lIns="0" rIns="0" tIns="0"/>
          <a:lstStyle/>
          <a:p>
            <a:pPr algn="ctr">
              <a:spcAft>
                <a:spcPts val="600"/>
              </a:spcAft>
              <a:buNone/>
            </a:pPr>
            <a:r>
              <a:rPr lang="en-US" sz="2700" spc="67" kern="0" dirty="0" smtClean="0">
                <a:solidFill>
                  <a:srgbClr val="ffffff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Models</a:t>
            </a:r>
            <a:endParaRPr lang="en-US" dirty="0"/>
          </a:p>
        </p:txBody>
      </p:sp>
    </p:spTree>
    <p:custDataLst/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12030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95226" y="1218895"/>
            <a:ext cx="6118587" cy="4677035"/>
          </a:xfrm>
          <a:prstGeom prst="rect">
            <a:avLst/>
          </a:prstGeom>
        </p:spPr>
      </p:pic>
      <p:pic>
        <p:nvPicPr>
          <p:cNvPr id="3" name="Object 2" descr="preencoded.png">    </p:cNvPr>
          <p:cNvPicPr>
            <a:picLocks noChangeAspect="1"/>
          </p:cNvPicPr>
          <p:nvPr/>
        </p:nvPicPr>
        <p:blipFill>
          <a:blip r:embed="rId2"/>
          <a:srcRect l="621" r="621" t="0" b="0"/>
          <a:stretch/>
        </p:blipFill>
        <p:spPr>
          <a:xfrm>
            <a:off x="6418245" y="1238265"/>
            <a:ext cx="5661325" cy="4657665"/>
          </a:xfrm>
          <a:prstGeom prst="rect">
            <a:avLst/>
          </a:prstGeom>
        </p:spPr>
      </p:pic>
    </p:spTree>
    <p:custDataLst/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/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/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/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/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/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/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/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/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/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/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/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</PresentationFormat>
  <Paragraphs>0</Paragraphs>
  <Slides>11</Slides>
  <Notes>11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</vt:vector>
  </TitlesOfParts>
  <Company>PptxGenJS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2023-01-05T19:06:38.382Z</dcterms:created>
  <dcterms:modified xsi:type="dcterms:W3CDTF">2023-01-05T19:06:38.382Z</dcterms:modified>
</cp:coreProperties>
</file>